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1"/>
  </p:notesMasterIdLst>
  <p:sldIdLst>
    <p:sldId id="284" r:id="rId2"/>
    <p:sldId id="4102" r:id="rId3"/>
    <p:sldId id="296" r:id="rId4"/>
    <p:sldId id="4103" r:id="rId5"/>
    <p:sldId id="4104" r:id="rId6"/>
    <p:sldId id="416" r:id="rId7"/>
    <p:sldId id="444" r:id="rId8"/>
    <p:sldId id="4105" r:id="rId9"/>
    <p:sldId id="430" r:id="rId10"/>
    <p:sldId id="4106" r:id="rId11"/>
    <p:sldId id="451" r:id="rId12"/>
    <p:sldId id="4107" r:id="rId13"/>
    <p:sldId id="470" r:id="rId14"/>
    <p:sldId id="4109" r:id="rId15"/>
    <p:sldId id="267" r:id="rId16"/>
    <p:sldId id="256" r:id="rId17"/>
    <p:sldId id="487" r:id="rId18"/>
    <p:sldId id="4108" r:id="rId19"/>
    <p:sldId id="45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F8E2"/>
    <a:srgbClr val="F78539"/>
    <a:srgbClr val="7F7F7F"/>
    <a:srgbClr val="FFDE3A"/>
    <a:srgbClr val="EA4691"/>
    <a:srgbClr val="513C65"/>
    <a:srgbClr val="00B0F0"/>
    <a:srgbClr val="33CCFF"/>
    <a:srgbClr val="3399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F0551-5DAB-4632-8127-12D4686BD0BA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26B36-3B32-49FB-BF50-FD3C4C91F1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56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88E0B-B43D-4DB0-8D59-ABC0B1AEDA4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26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88E0B-B43D-4DB0-8D59-ABC0B1AEDA4D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09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35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829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3F5B5-FC3C-1C35-F6C0-6049999AEA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2207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01">
            <a:extLst>
              <a:ext uri="{FF2B5EF4-FFF2-40B4-BE49-F238E27FC236}">
                <a16:creationId xmlns:a16="http://schemas.microsoft.com/office/drawing/2014/main" id="{A6A75ED8-F429-BB4B-B210-BB366D9360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3492" y="1879993"/>
            <a:ext cx="1326266" cy="1325923"/>
          </a:xfrm>
          <a:custGeom>
            <a:avLst/>
            <a:gdLst>
              <a:gd name="connsiteX0" fmla="*/ 1325921 w 2651841"/>
              <a:gd name="connsiteY0" fmla="*/ 0 h 2651845"/>
              <a:gd name="connsiteX1" fmla="*/ 2651841 w 2651841"/>
              <a:gd name="connsiteY1" fmla="*/ 1326545 h 2651845"/>
              <a:gd name="connsiteX2" fmla="*/ 1325921 w 2651841"/>
              <a:gd name="connsiteY2" fmla="*/ 2651845 h 2651845"/>
              <a:gd name="connsiteX3" fmla="*/ 0 w 2651841"/>
              <a:gd name="connsiteY3" fmla="*/ 1326545 h 2651845"/>
              <a:gd name="connsiteX4" fmla="*/ 1325921 w 2651841"/>
              <a:gd name="connsiteY4" fmla="*/ 0 h 265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1841" h="2651845">
                <a:moveTo>
                  <a:pt x="1325921" y="0"/>
                </a:moveTo>
                <a:cubicBezTo>
                  <a:pt x="2057978" y="0"/>
                  <a:pt x="2651841" y="593585"/>
                  <a:pt x="2651841" y="1326545"/>
                </a:cubicBezTo>
                <a:cubicBezTo>
                  <a:pt x="2651841" y="2058260"/>
                  <a:pt x="2057978" y="2651845"/>
                  <a:pt x="1325921" y="2651845"/>
                </a:cubicBezTo>
                <a:cubicBezTo>
                  <a:pt x="593863" y="2651845"/>
                  <a:pt x="0" y="2058260"/>
                  <a:pt x="0" y="1326545"/>
                </a:cubicBezTo>
                <a:cubicBezTo>
                  <a:pt x="0" y="593585"/>
                  <a:pt x="593863" y="0"/>
                  <a:pt x="132592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laceholder 02">
            <a:extLst>
              <a:ext uri="{FF2B5EF4-FFF2-40B4-BE49-F238E27FC236}">
                <a16:creationId xmlns:a16="http://schemas.microsoft.com/office/drawing/2014/main" id="{945992EF-646B-994C-8F6F-929AC2BC68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8711" y="2506188"/>
            <a:ext cx="1326266" cy="1325922"/>
          </a:xfrm>
          <a:custGeom>
            <a:avLst/>
            <a:gdLst>
              <a:gd name="connsiteX0" fmla="*/ 1325921 w 2651841"/>
              <a:gd name="connsiteY0" fmla="*/ 0 h 2651843"/>
              <a:gd name="connsiteX1" fmla="*/ 2651841 w 2651841"/>
              <a:gd name="connsiteY1" fmla="*/ 1325922 h 2651843"/>
              <a:gd name="connsiteX2" fmla="*/ 1325921 w 2651841"/>
              <a:gd name="connsiteY2" fmla="*/ 2651843 h 2651843"/>
              <a:gd name="connsiteX3" fmla="*/ 0 w 2651841"/>
              <a:gd name="connsiteY3" fmla="*/ 1325922 h 2651843"/>
              <a:gd name="connsiteX4" fmla="*/ 1325921 w 2651841"/>
              <a:gd name="connsiteY4" fmla="*/ 0 h 265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1841" h="2651843">
                <a:moveTo>
                  <a:pt x="1325921" y="0"/>
                </a:moveTo>
                <a:cubicBezTo>
                  <a:pt x="2057978" y="0"/>
                  <a:pt x="2651841" y="593176"/>
                  <a:pt x="2651841" y="1325922"/>
                </a:cubicBezTo>
                <a:cubicBezTo>
                  <a:pt x="2651841" y="2058668"/>
                  <a:pt x="2057978" y="2651843"/>
                  <a:pt x="1325921" y="2651843"/>
                </a:cubicBezTo>
                <a:cubicBezTo>
                  <a:pt x="593863" y="2651843"/>
                  <a:pt x="0" y="2058668"/>
                  <a:pt x="0" y="1325922"/>
                </a:cubicBezTo>
                <a:cubicBezTo>
                  <a:pt x="0" y="593176"/>
                  <a:pt x="593863" y="0"/>
                  <a:pt x="132592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laceholder 03">
            <a:extLst>
              <a:ext uri="{FF2B5EF4-FFF2-40B4-BE49-F238E27FC236}">
                <a16:creationId xmlns:a16="http://schemas.microsoft.com/office/drawing/2014/main" id="{1D34A73D-20A7-C34F-B714-9101DE12F1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182" y="1879993"/>
            <a:ext cx="1326268" cy="1325923"/>
          </a:xfrm>
          <a:custGeom>
            <a:avLst/>
            <a:gdLst>
              <a:gd name="connsiteX0" fmla="*/ 1327168 w 2651845"/>
              <a:gd name="connsiteY0" fmla="*/ 0 h 2651845"/>
              <a:gd name="connsiteX1" fmla="*/ 2651845 w 2651845"/>
              <a:gd name="connsiteY1" fmla="*/ 1326545 h 2651845"/>
              <a:gd name="connsiteX2" fmla="*/ 1327168 w 2651845"/>
              <a:gd name="connsiteY2" fmla="*/ 2651845 h 2651845"/>
              <a:gd name="connsiteX3" fmla="*/ 0 w 2651845"/>
              <a:gd name="connsiteY3" fmla="*/ 1326545 h 2651845"/>
              <a:gd name="connsiteX4" fmla="*/ 1327168 w 2651845"/>
              <a:gd name="connsiteY4" fmla="*/ 0 h 265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1845" h="2651845">
                <a:moveTo>
                  <a:pt x="1327168" y="0"/>
                </a:moveTo>
                <a:cubicBezTo>
                  <a:pt x="2057981" y="0"/>
                  <a:pt x="2651845" y="593585"/>
                  <a:pt x="2651845" y="1326545"/>
                </a:cubicBezTo>
                <a:cubicBezTo>
                  <a:pt x="2651845" y="2058260"/>
                  <a:pt x="2057981" y="2651845"/>
                  <a:pt x="1327168" y="2651845"/>
                </a:cubicBezTo>
                <a:cubicBezTo>
                  <a:pt x="593864" y="2651845"/>
                  <a:pt x="0" y="2058260"/>
                  <a:pt x="0" y="1326545"/>
                </a:cubicBezTo>
                <a:cubicBezTo>
                  <a:pt x="0" y="593585"/>
                  <a:pt x="593864" y="0"/>
                  <a:pt x="132716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laceholder 04">
            <a:extLst>
              <a:ext uri="{FF2B5EF4-FFF2-40B4-BE49-F238E27FC236}">
                <a16:creationId xmlns:a16="http://schemas.microsoft.com/office/drawing/2014/main" id="{0475D6FC-5D7E-0647-A77F-96D0AC049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56400" y="2506188"/>
            <a:ext cx="1326267" cy="1325922"/>
          </a:xfrm>
          <a:custGeom>
            <a:avLst/>
            <a:gdLst>
              <a:gd name="connsiteX0" fmla="*/ 1326545 w 2651844"/>
              <a:gd name="connsiteY0" fmla="*/ 0 h 2651843"/>
              <a:gd name="connsiteX1" fmla="*/ 2651844 w 2651844"/>
              <a:gd name="connsiteY1" fmla="*/ 1325922 h 2651843"/>
              <a:gd name="connsiteX2" fmla="*/ 1326545 w 2651844"/>
              <a:gd name="connsiteY2" fmla="*/ 2651843 h 2651843"/>
              <a:gd name="connsiteX3" fmla="*/ 0 w 2651844"/>
              <a:gd name="connsiteY3" fmla="*/ 1325922 h 2651843"/>
              <a:gd name="connsiteX4" fmla="*/ 1326545 w 2651844"/>
              <a:gd name="connsiteY4" fmla="*/ 0 h 265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1844" h="2651843">
                <a:moveTo>
                  <a:pt x="1326545" y="0"/>
                </a:moveTo>
                <a:cubicBezTo>
                  <a:pt x="2058948" y="0"/>
                  <a:pt x="2651844" y="593176"/>
                  <a:pt x="2651844" y="1325922"/>
                </a:cubicBezTo>
                <a:cubicBezTo>
                  <a:pt x="2651844" y="2058668"/>
                  <a:pt x="2058948" y="2651843"/>
                  <a:pt x="1326545" y="2651843"/>
                </a:cubicBezTo>
                <a:cubicBezTo>
                  <a:pt x="592897" y="2651843"/>
                  <a:pt x="0" y="2058668"/>
                  <a:pt x="0" y="1325922"/>
                </a:cubicBezTo>
                <a:cubicBezTo>
                  <a:pt x="0" y="593176"/>
                  <a:pt x="592897" y="0"/>
                  <a:pt x="1326545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laceholder 05">
            <a:extLst>
              <a:ext uri="{FF2B5EF4-FFF2-40B4-BE49-F238E27FC236}">
                <a16:creationId xmlns:a16="http://schemas.microsoft.com/office/drawing/2014/main" id="{5FEDC0CA-CD72-3D48-9126-9073B6FB8B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78873" y="1879993"/>
            <a:ext cx="1326265" cy="1325923"/>
          </a:xfrm>
          <a:custGeom>
            <a:avLst/>
            <a:gdLst>
              <a:gd name="connsiteX0" fmla="*/ 1325296 w 2651840"/>
              <a:gd name="connsiteY0" fmla="*/ 0 h 2651845"/>
              <a:gd name="connsiteX1" fmla="*/ 2651840 w 2651840"/>
              <a:gd name="connsiteY1" fmla="*/ 1326545 h 2651845"/>
              <a:gd name="connsiteX2" fmla="*/ 1325296 w 2651840"/>
              <a:gd name="connsiteY2" fmla="*/ 2651845 h 2651845"/>
              <a:gd name="connsiteX3" fmla="*/ 0 w 2651840"/>
              <a:gd name="connsiteY3" fmla="*/ 1326545 h 2651845"/>
              <a:gd name="connsiteX4" fmla="*/ 1325296 w 2651840"/>
              <a:gd name="connsiteY4" fmla="*/ 0 h 265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1840" h="2651845">
                <a:moveTo>
                  <a:pt x="1325296" y="0"/>
                </a:moveTo>
                <a:cubicBezTo>
                  <a:pt x="2058944" y="0"/>
                  <a:pt x="2651840" y="593585"/>
                  <a:pt x="2651840" y="1326545"/>
                </a:cubicBezTo>
                <a:cubicBezTo>
                  <a:pt x="2651840" y="2058260"/>
                  <a:pt x="2058944" y="2651845"/>
                  <a:pt x="1325296" y="2651845"/>
                </a:cubicBezTo>
                <a:cubicBezTo>
                  <a:pt x="594140" y="2651845"/>
                  <a:pt x="0" y="2058260"/>
                  <a:pt x="0" y="1326545"/>
                </a:cubicBezTo>
                <a:cubicBezTo>
                  <a:pt x="0" y="593585"/>
                  <a:pt x="594140" y="0"/>
                  <a:pt x="132529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5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09600" y="511618"/>
            <a:ext cx="0" cy="647700"/>
          </a:xfrm>
          <a:prstGeom prst="line">
            <a:avLst/>
          </a:prstGeom>
          <a:ln w="38100">
            <a:solidFill>
              <a:srgbClr val="D36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flipV="1">
            <a:off x="0" y="6781800"/>
            <a:ext cx="12192000" cy="99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6247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37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73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51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86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7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1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64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4C9-8A09-4879-8260-8AF55CEEE97C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87691-8D40-41BF-859C-DACC6A2D3C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34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ref_sqlserver.asp" TargetMode="External"/><Relationship Id="rId2" Type="http://schemas.openxmlformats.org/officeDocument/2006/relationships/hyperlink" Target="https://learn.microsoft.com/en-us/sql/t-sql/statements/create-function-transact-sql?view=sql-server-ver16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Espaço Reservado para Imagem 36">
            <a:extLst>
              <a:ext uri="{FF2B5EF4-FFF2-40B4-BE49-F238E27FC236}">
                <a16:creationId xmlns:a16="http://schemas.microsoft.com/office/drawing/2014/main" id="{C67327A1-8ECA-C58F-649A-C7F01DE09E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b="117"/>
          <a:stretch>
            <a:fillRect/>
          </a:stretch>
        </p:blipFill>
        <p:spPr/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D3DD616-DC23-175E-2E04-8D225CD376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89FE3C-1761-A1C2-998F-569FCACF04D9}"/>
              </a:ext>
            </a:extLst>
          </p:cNvPr>
          <p:cNvGrpSpPr/>
          <p:nvPr/>
        </p:nvGrpSpPr>
        <p:grpSpPr>
          <a:xfrm>
            <a:off x="11945085" y="4734189"/>
            <a:ext cx="134754" cy="1507320"/>
            <a:chOff x="11945085" y="4734189"/>
            <a:chExt cx="134754" cy="150732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AED3DFB-BE2E-A533-CF3E-7B1987C2CD68}"/>
                </a:ext>
              </a:extLst>
            </p:cNvPr>
            <p:cNvSpPr/>
            <p:nvPr/>
          </p:nvSpPr>
          <p:spPr>
            <a:xfrm>
              <a:off x="11945085" y="4734189"/>
              <a:ext cx="134754" cy="13475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D8D8687-5014-A101-10EC-4B7650CD2328}"/>
                </a:ext>
              </a:extLst>
            </p:cNvPr>
            <p:cNvSpPr/>
            <p:nvPr/>
          </p:nvSpPr>
          <p:spPr>
            <a:xfrm>
              <a:off x="11945085" y="5191711"/>
              <a:ext cx="134754" cy="13475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14C4BC0-1318-AC77-3920-5356B1F1ABFA}"/>
                </a:ext>
              </a:extLst>
            </p:cNvPr>
            <p:cNvSpPr/>
            <p:nvPr/>
          </p:nvSpPr>
          <p:spPr>
            <a:xfrm>
              <a:off x="11945085" y="5649233"/>
              <a:ext cx="134754" cy="13475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A15674B-D307-D9B3-954D-B51A102AAF77}"/>
                </a:ext>
              </a:extLst>
            </p:cNvPr>
            <p:cNvSpPr/>
            <p:nvPr/>
          </p:nvSpPr>
          <p:spPr>
            <a:xfrm>
              <a:off x="11945085" y="6106755"/>
              <a:ext cx="134754" cy="1347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1FB97-9646-D598-90A5-30507C7E138F}"/>
              </a:ext>
            </a:extLst>
          </p:cNvPr>
          <p:cNvGrpSpPr/>
          <p:nvPr/>
        </p:nvGrpSpPr>
        <p:grpSpPr>
          <a:xfrm>
            <a:off x="11679187" y="158969"/>
            <a:ext cx="400652" cy="6540062"/>
            <a:chOff x="11679187" y="158969"/>
            <a:chExt cx="400652" cy="6540062"/>
          </a:xfrm>
          <a:solidFill>
            <a:schemeClr val="bg1">
              <a:alpha val="29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D4EF212-8779-0FB5-7CFF-A27E1BED6E70}"/>
                </a:ext>
              </a:extLst>
            </p:cNvPr>
            <p:cNvSpPr/>
            <p:nvPr/>
          </p:nvSpPr>
          <p:spPr>
            <a:xfrm>
              <a:off x="11945085" y="3361623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7FF44C-249B-E305-5793-1D52654B14A8}"/>
                </a:ext>
              </a:extLst>
            </p:cNvPr>
            <p:cNvSpPr/>
            <p:nvPr/>
          </p:nvSpPr>
          <p:spPr>
            <a:xfrm>
              <a:off x="11945085" y="3819145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7A6587-4753-69CD-D869-56807D3663AA}"/>
                </a:ext>
              </a:extLst>
            </p:cNvPr>
            <p:cNvSpPr/>
            <p:nvPr/>
          </p:nvSpPr>
          <p:spPr>
            <a:xfrm>
              <a:off x="11945085" y="4276667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535996B-61CE-19C6-30D0-72B060F855B2}"/>
                </a:ext>
              </a:extLst>
            </p:cNvPr>
            <p:cNvSpPr/>
            <p:nvPr/>
          </p:nvSpPr>
          <p:spPr>
            <a:xfrm>
              <a:off x="11945085" y="6564277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E28FAF7-08AE-0E24-C9EB-76257065A2E2}"/>
                </a:ext>
              </a:extLst>
            </p:cNvPr>
            <p:cNvSpPr/>
            <p:nvPr/>
          </p:nvSpPr>
          <p:spPr>
            <a:xfrm>
              <a:off x="11945085" y="158969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D0F12A-40B6-C2DB-C8A4-0D713433C7DA}"/>
                </a:ext>
              </a:extLst>
            </p:cNvPr>
            <p:cNvSpPr/>
            <p:nvPr/>
          </p:nvSpPr>
          <p:spPr>
            <a:xfrm>
              <a:off x="11945085" y="616491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B0AE79B-D051-520F-9D11-344FD0501546}"/>
                </a:ext>
              </a:extLst>
            </p:cNvPr>
            <p:cNvSpPr/>
            <p:nvPr/>
          </p:nvSpPr>
          <p:spPr>
            <a:xfrm>
              <a:off x="11945085" y="1074013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09EDF4D-5681-A234-F497-8B545536DF68}"/>
                </a:ext>
              </a:extLst>
            </p:cNvPr>
            <p:cNvSpPr/>
            <p:nvPr/>
          </p:nvSpPr>
          <p:spPr>
            <a:xfrm>
              <a:off x="11945085" y="1531535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85EEFE-1A9F-E4E7-C896-B9959A6830F0}"/>
                </a:ext>
              </a:extLst>
            </p:cNvPr>
            <p:cNvSpPr/>
            <p:nvPr/>
          </p:nvSpPr>
          <p:spPr>
            <a:xfrm>
              <a:off x="11945085" y="1989057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EDED1-325C-3A4F-06FD-7E1FF7546C2B}"/>
                </a:ext>
              </a:extLst>
            </p:cNvPr>
            <p:cNvSpPr/>
            <p:nvPr/>
          </p:nvSpPr>
          <p:spPr>
            <a:xfrm>
              <a:off x="11945085" y="2446579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C121064-16E7-56C4-1384-39D6C37B3C59}"/>
                </a:ext>
              </a:extLst>
            </p:cNvPr>
            <p:cNvSpPr/>
            <p:nvPr/>
          </p:nvSpPr>
          <p:spPr>
            <a:xfrm>
              <a:off x="11945085" y="2904101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DC12C16-5F7C-3E72-D885-103A4F56FBB1}"/>
                </a:ext>
              </a:extLst>
            </p:cNvPr>
            <p:cNvSpPr/>
            <p:nvPr/>
          </p:nvSpPr>
          <p:spPr>
            <a:xfrm>
              <a:off x="11679187" y="3361623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48E4FE-0004-C3CF-F21D-717BF6D70091}"/>
                </a:ext>
              </a:extLst>
            </p:cNvPr>
            <p:cNvSpPr/>
            <p:nvPr/>
          </p:nvSpPr>
          <p:spPr>
            <a:xfrm>
              <a:off x="11679187" y="3819145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1789DC-35E0-8DBE-817C-E9AB7D868D15}"/>
                </a:ext>
              </a:extLst>
            </p:cNvPr>
            <p:cNvSpPr/>
            <p:nvPr/>
          </p:nvSpPr>
          <p:spPr>
            <a:xfrm>
              <a:off x="11679187" y="4276667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5D82FE-8682-A0B4-FCC1-7F09B7B9D9C5}"/>
                </a:ext>
              </a:extLst>
            </p:cNvPr>
            <p:cNvSpPr/>
            <p:nvPr/>
          </p:nvSpPr>
          <p:spPr>
            <a:xfrm>
              <a:off x="11679187" y="4734189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9BC7B57-743C-9711-D559-9CA2B9458391}"/>
                </a:ext>
              </a:extLst>
            </p:cNvPr>
            <p:cNvSpPr/>
            <p:nvPr/>
          </p:nvSpPr>
          <p:spPr>
            <a:xfrm>
              <a:off x="11679187" y="5191711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9A474A-B44A-A326-1005-F3B6EBD1E110}"/>
                </a:ext>
              </a:extLst>
            </p:cNvPr>
            <p:cNvSpPr/>
            <p:nvPr/>
          </p:nvSpPr>
          <p:spPr>
            <a:xfrm>
              <a:off x="11679187" y="5649233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7F04AC-C222-4331-96FC-B01A86026844}"/>
                </a:ext>
              </a:extLst>
            </p:cNvPr>
            <p:cNvSpPr/>
            <p:nvPr/>
          </p:nvSpPr>
          <p:spPr>
            <a:xfrm>
              <a:off x="11679187" y="6106755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3CCA559-AEBD-5A5E-6221-AD17AD82033B}"/>
                </a:ext>
              </a:extLst>
            </p:cNvPr>
            <p:cNvSpPr/>
            <p:nvPr/>
          </p:nvSpPr>
          <p:spPr>
            <a:xfrm>
              <a:off x="11679187" y="6564277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38CE19A-232C-6165-261A-2A6CA2D1829A}"/>
                </a:ext>
              </a:extLst>
            </p:cNvPr>
            <p:cNvSpPr/>
            <p:nvPr/>
          </p:nvSpPr>
          <p:spPr>
            <a:xfrm>
              <a:off x="11679187" y="158969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4C089B-75F3-19B9-75B3-CB54A8B85D11}"/>
                </a:ext>
              </a:extLst>
            </p:cNvPr>
            <p:cNvSpPr/>
            <p:nvPr/>
          </p:nvSpPr>
          <p:spPr>
            <a:xfrm>
              <a:off x="11679187" y="616491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169021-8225-1062-0279-496DAC864955}"/>
                </a:ext>
              </a:extLst>
            </p:cNvPr>
            <p:cNvSpPr/>
            <p:nvPr/>
          </p:nvSpPr>
          <p:spPr>
            <a:xfrm>
              <a:off x="11679187" y="1074013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F6E16ED-EC93-8336-2B28-44A9DEE37960}"/>
                </a:ext>
              </a:extLst>
            </p:cNvPr>
            <p:cNvSpPr/>
            <p:nvPr/>
          </p:nvSpPr>
          <p:spPr>
            <a:xfrm>
              <a:off x="11679187" y="1531535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14399B0-8D23-504D-C588-67AB60AE1766}"/>
                </a:ext>
              </a:extLst>
            </p:cNvPr>
            <p:cNvSpPr/>
            <p:nvPr/>
          </p:nvSpPr>
          <p:spPr>
            <a:xfrm>
              <a:off x="11679187" y="1989057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2756B07-FCAA-C8FD-D4F8-DB15A17FB804}"/>
                </a:ext>
              </a:extLst>
            </p:cNvPr>
            <p:cNvSpPr/>
            <p:nvPr/>
          </p:nvSpPr>
          <p:spPr>
            <a:xfrm>
              <a:off x="11679187" y="2446579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09F1F65-21B9-3028-ACEE-3CD924502B31}"/>
                </a:ext>
              </a:extLst>
            </p:cNvPr>
            <p:cNvSpPr/>
            <p:nvPr/>
          </p:nvSpPr>
          <p:spPr>
            <a:xfrm>
              <a:off x="11679187" y="2904101"/>
              <a:ext cx="134754" cy="1347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9E507C-C9B5-B05B-6EC6-369A13009D4C}"/>
              </a:ext>
            </a:extLst>
          </p:cNvPr>
          <p:cNvCxnSpPr>
            <a:cxnSpLocks/>
          </p:cNvCxnSpPr>
          <p:nvPr/>
        </p:nvCxnSpPr>
        <p:spPr>
          <a:xfrm>
            <a:off x="0" y="352793"/>
            <a:ext cx="2548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69B9FA3-2DE9-DFA5-5E3A-7E75BE0E2AFE}"/>
              </a:ext>
            </a:extLst>
          </p:cNvPr>
          <p:cNvSpPr txBox="1"/>
          <p:nvPr/>
        </p:nvSpPr>
        <p:spPr>
          <a:xfrm>
            <a:off x="254802" y="214293"/>
            <a:ext cx="1786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Functions 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C1E5AF-7A25-1115-5F0A-D07D1AC75F3A}"/>
              </a:ext>
            </a:extLst>
          </p:cNvPr>
          <p:cNvSpPr txBox="1"/>
          <p:nvPr/>
        </p:nvSpPr>
        <p:spPr>
          <a:xfrm>
            <a:off x="-1" y="2274837"/>
            <a:ext cx="7159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chemeClr val="accent3">
                    <a:lumMod val="75000"/>
                  </a:schemeClr>
                </a:solidFill>
                <a:latin typeface="Montserrat" panose="00000500000000000000" pitchFamily="2" charset="0"/>
              </a:rPr>
              <a:t>Functions</a:t>
            </a:r>
            <a:r>
              <a:rPr lang="pt-BR" sz="7200" dirty="0">
                <a:solidFill>
                  <a:schemeClr val="accent3"/>
                </a:solidFill>
                <a:latin typeface="Montserrat" panose="00000500000000000000" pitchFamily="2" charset="0"/>
              </a:rPr>
              <a:t> </a:t>
            </a:r>
            <a:r>
              <a:rPr lang="pt-BR" sz="7200" dirty="0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</a:rPr>
              <a:t>no SQL Server</a:t>
            </a:r>
            <a:endParaRPr lang="en-ID" sz="7200" dirty="0">
              <a:solidFill>
                <a:schemeClr val="accent5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E4BC29-AA94-6BF2-639C-464C46141F8F}"/>
              </a:ext>
            </a:extLst>
          </p:cNvPr>
          <p:cNvSpPr txBox="1"/>
          <p:nvPr/>
        </p:nvSpPr>
        <p:spPr>
          <a:xfrm>
            <a:off x="7159694" y="3552606"/>
            <a:ext cx="3589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r>
              <a:rPr lang="pt-BR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Uma introdução às funções e como elas podem melhorar suas consultas SQL.</a:t>
            </a:r>
            <a:endParaRPr lang="en-ID" sz="1600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51FB48-0FAE-701D-D2F9-BB75448B8548}"/>
              </a:ext>
            </a:extLst>
          </p:cNvPr>
          <p:cNvCxnSpPr>
            <a:cxnSpLocks/>
          </p:cNvCxnSpPr>
          <p:nvPr/>
        </p:nvCxnSpPr>
        <p:spPr>
          <a:xfrm flipV="1">
            <a:off x="7159695" y="2274837"/>
            <a:ext cx="0" cy="23549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0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9007" y="656944"/>
            <a:ext cx="258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FUNÇÕES TABELARES </a:t>
            </a:r>
            <a:endParaRPr lang="en-US" sz="16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594FF03-40EF-79B8-99B3-99212E5F7C3D}"/>
              </a:ext>
            </a:extLst>
          </p:cNvPr>
          <p:cNvSpPr txBox="1"/>
          <p:nvPr/>
        </p:nvSpPr>
        <p:spPr>
          <a:xfrm>
            <a:off x="2912524" y="5584057"/>
            <a:ext cx="63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Imagem 3: Algumas funções tabelares.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EA8BCC-8E1D-3DCA-24DC-B1B668F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77" y="1599945"/>
            <a:ext cx="6129403" cy="39841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816AF9-C424-4CAF-5D61-DB7A9BC33785}"/>
              </a:ext>
            </a:extLst>
          </p:cNvPr>
          <p:cNvSpPr txBox="1"/>
          <p:nvPr/>
        </p:nvSpPr>
        <p:spPr>
          <a:xfrm>
            <a:off x="0" y="6558401"/>
            <a:ext cx="12192000" cy="369332"/>
          </a:xfrm>
          <a:prstGeom prst="rect">
            <a:avLst/>
          </a:prstGeom>
          <a:solidFill>
            <a:srgbClr val="F07F09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01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7606381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8112794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7893661" y="1578577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11178826" y="3481555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7444415" y="4417653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911689" y="2014629"/>
            <a:ext cx="4620806" cy="152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Definição e uso.</a:t>
            </a:r>
          </a:p>
          <a:p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Exemplos comuns: SUM(), AVG(), COUNT(), etc.</a:t>
            </a:r>
          </a:p>
          <a:p>
            <a:pPr indent="144000" algn="just">
              <a:lnSpc>
                <a:spcPct val="150000"/>
              </a:lnSpc>
              <a:spcBef>
                <a:spcPts val="900"/>
              </a:spcBef>
              <a:tabLst>
                <a:tab pos="108744" algn="l"/>
              </a:tabLst>
            </a:pPr>
            <a:endParaRPr lang="en-US" sz="1000" dirty="0">
              <a:solidFill>
                <a:schemeClr val="tx2"/>
              </a:solidFill>
              <a:latin typeface="Montserrat" panose="00000500000000000000"/>
              <a:ea typeface="Roboto Condensed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Curve line"/>
          <p:cNvSpPr/>
          <p:nvPr/>
        </p:nvSpPr>
        <p:spPr>
          <a:xfrm>
            <a:off x="10621345" y="3400918"/>
            <a:ext cx="586397" cy="80906"/>
          </a:xfrm>
          <a:custGeom>
            <a:avLst/>
            <a:gdLst/>
            <a:ahLst/>
            <a:cxnLst/>
            <a:rect l="0" t="0" r="0" b="0"/>
            <a:pathLst>
              <a:path w="1172794" h="161810">
                <a:moveTo>
                  <a:pt x="0" y="80924"/>
                </a:moveTo>
                <a:cubicBezTo>
                  <a:pt x="80962" y="161810"/>
                  <a:pt x="212267" y="161810"/>
                  <a:pt x="293268" y="80924"/>
                </a:cubicBezTo>
                <a:cubicBezTo>
                  <a:pt x="374154" y="0"/>
                  <a:pt x="505459" y="0"/>
                  <a:pt x="586524" y="80924"/>
                </a:cubicBezTo>
                <a:cubicBezTo>
                  <a:pt x="667410" y="161810"/>
                  <a:pt x="798715" y="161810"/>
                  <a:pt x="879614" y="80924"/>
                </a:cubicBezTo>
                <a:cubicBezTo>
                  <a:pt x="960539" y="0"/>
                  <a:pt x="1091907" y="0"/>
                  <a:pt x="1172794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7456707" y="2831663"/>
            <a:ext cx="586404" cy="80925"/>
          </a:xfrm>
          <a:custGeom>
            <a:avLst/>
            <a:gdLst/>
            <a:ahLst/>
            <a:cxnLst/>
            <a:rect l="0" t="0" r="0" b="0"/>
            <a:pathLst>
              <a:path w="1172806" h="161848">
                <a:moveTo>
                  <a:pt x="0" y="80924"/>
                </a:moveTo>
                <a:cubicBezTo>
                  <a:pt x="80962" y="161848"/>
                  <a:pt x="212267" y="161848"/>
                  <a:pt x="293268" y="80924"/>
                </a:cubicBezTo>
                <a:cubicBezTo>
                  <a:pt x="374192" y="0"/>
                  <a:pt x="505498" y="0"/>
                  <a:pt x="586524" y="80924"/>
                </a:cubicBezTo>
                <a:cubicBezTo>
                  <a:pt x="667423" y="161848"/>
                  <a:pt x="798728" y="161848"/>
                  <a:pt x="879652" y="80924"/>
                </a:cubicBezTo>
                <a:cubicBezTo>
                  <a:pt x="960526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8995582" y="2013158"/>
            <a:ext cx="408864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10752807" y="4850783"/>
            <a:ext cx="408871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8536069" y="4850783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8740501" y="2185947"/>
            <a:ext cx="209950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8344085" y="5040489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7789618" y="3900379"/>
            <a:ext cx="415341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Star"/>
          <p:cNvSpPr/>
          <p:nvPr/>
        </p:nvSpPr>
        <p:spPr>
          <a:xfrm>
            <a:off x="10489868" y="2792653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53" y="525881"/>
                </a:moveTo>
                <a:cubicBezTo>
                  <a:pt x="262953" y="380619"/>
                  <a:pt x="145249" y="262902"/>
                  <a:pt x="0" y="262902"/>
                </a:cubicBezTo>
                <a:cubicBezTo>
                  <a:pt x="145249" y="262902"/>
                  <a:pt x="262953" y="145173"/>
                  <a:pt x="262953" y="0"/>
                </a:cubicBezTo>
                <a:cubicBezTo>
                  <a:pt x="262953" y="145173"/>
                  <a:pt x="380669" y="262902"/>
                  <a:pt x="525881" y="262902"/>
                </a:cubicBezTo>
                <a:cubicBezTo>
                  <a:pt x="380669" y="262902"/>
                  <a:pt x="262953" y="380619"/>
                  <a:pt x="262953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Star"/>
          <p:cNvSpPr/>
          <p:nvPr/>
        </p:nvSpPr>
        <p:spPr>
          <a:xfrm>
            <a:off x="8033776" y="3224843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40" y="525881"/>
                </a:moveTo>
                <a:cubicBezTo>
                  <a:pt x="262940" y="380619"/>
                  <a:pt x="145249" y="262902"/>
                  <a:pt x="0" y="262902"/>
                </a:cubicBezTo>
                <a:cubicBezTo>
                  <a:pt x="145249" y="262902"/>
                  <a:pt x="262940" y="145173"/>
                  <a:pt x="262940" y="0"/>
                </a:cubicBezTo>
                <a:cubicBezTo>
                  <a:pt x="262940" y="145173"/>
                  <a:pt x="380669" y="262902"/>
                  <a:pt x="525881" y="262902"/>
                </a:cubicBezTo>
                <a:cubicBezTo>
                  <a:pt x="380669" y="262902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8" name="Star"/>
          <p:cNvGrpSpPr/>
          <p:nvPr/>
        </p:nvGrpSpPr>
        <p:grpSpPr>
          <a:xfrm>
            <a:off x="9344927" y="5083984"/>
            <a:ext cx="166688" cy="166669"/>
            <a:chOff x="6666421" y="10167968"/>
            <a:chExt cx="333375" cy="333338"/>
          </a:xfrm>
        </p:grpSpPr>
        <p:sp>
          <p:nvSpPr>
            <p:cNvPr id="25" name="Line"/>
            <p:cNvSpPr/>
            <p:nvPr/>
          </p:nvSpPr>
          <p:spPr>
            <a:xfrm>
              <a:off x="6833108" y="10167968"/>
              <a:ext cx="0" cy="84124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6" name="Line"/>
            <p:cNvSpPr/>
            <p:nvPr/>
          </p:nvSpPr>
          <p:spPr>
            <a:xfrm>
              <a:off x="6666421" y="1033465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7" name="Line"/>
            <p:cNvSpPr/>
            <p:nvPr/>
          </p:nvSpPr>
          <p:spPr>
            <a:xfrm>
              <a:off x="6833108" y="10417181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8" name="Line"/>
            <p:cNvSpPr/>
            <p:nvPr/>
          </p:nvSpPr>
          <p:spPr>
            <a:xfrm>
              <a:off x="6915671" y="1033465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7" name="Star"/>
          <p:cNvGrpSpPr/>
          <p:nvPr/>
        </p:nvGrpSpPr>
        <p:grpSpPr>
          <a:xfrm>
            <a:off x="10081570" y="2185947"/>
            <a:ext cx="166687" cy="166676"/>
            <a:chOff x="8139708" y="4371893"/>
            <a:chExt cx="333374" cy="333351"/>
          </a:xfrm>
        </p:grpSpPr>
        <p:sp>
          <p:nvSpPr>
            <p:cNvPr id="29" name="Line"/>
            <p:cNvSpPr/>
            <p:nvPr/>
          </p:nvSpPr>
          <p:spPr>
            <a:xfrm>
              <a:off x="8306395" y="4371893"/>
              <a:ext cx="0" cy="84138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0" name="Line"/>
            <p:cNvSpPr/>
            <p:nvPr/>
          </p:nvSpPr>
          <p:spPr>
            <a:xfrm>
              <a:off x="8139708" y="4538594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1" name="Line"/>
            <p:cNvSpPr/>
            <p:nvPr/>
          </p:nvSpPr>
          <p:spPr>
            <a:xfrm>
              <a:off x="8306395" y="4621119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2" name="Line"/>
            <p:cNvSpPr/>
            <p:nvPr/>
          </p:nvSpPr>
          <p:spPr>
            <a:xfrm>
              <a:off x="8388957" y="4538594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6" name="Bottom data part"/>
          <p:cNvGrpSpPr/>
          <p:nvPr/>
        </p:nvGrpSpPr>
        <p:grpSpPr>
          <a:xfrm>
            <a:off x="8404121" y="3777126"/>
            <a:ext cx="1766114" cy="909887"/>
            <a:chOff x="4784810" y="7554252"/>
            <a:chExt cx="3532227" cy="1819774"/>
          </a:xfrm>
        </p:grpSpPr>
        <p:sp>
          <p:nvSpPr>
            <p:cNvPr id="33" name="Fill"/>
            <p:cNvSpPr/>
            <p:nvPr/>
          </p:nvSpPr>
          <p:spPr>
            <a:xfrm>
              <a:off x="4784818" y="8009195"/>
              <a:ext cx="3532213" cy="1364831"/>
            </a:xfrm>
            <a:custGeom>
              <a:avLst/>
              <a:gdLst/>
              <a:ahLst/>
              <a:cxnLst/>
              <a:rect l="0" t="0" r="0" b="0"/>
              <a:pathLst>
                <a:path w="3532212" h="1364830">
                  <a:moveTo>
                    <a:pt x="1766100" y="454939"/>
                  </a:moveTo>
                  <a:cubicBezTo>
                    <a:pt x="790701" y="454939"/>
                    <a:pt x="0" y="251256"/>
                    <a:pt x="0" y="0"/>
                  </a:cubicBezTo>
                  <a:lnTo>
                    <a:pt x="0" y="909878"/>
                  </a:lnTo>
                  <a:cubicBezTo>
                    <a:pt x="0" y="1161135"/>
                    <a:pt x="790701" y="1364830"/>
                    <a:pt x="1766100" y="1364830"/>
                  </a:cubicBezTo>
                  <a:cubicBezTo>
                    <a:pt x="2741510" y="1364830"/>
                    <a:pt x="3532212" y="1161135"/>
                    <a:pt x="3532212" y="909878"/>
                  </a:cubicBezTo>
                  <a:lnTo>
                    <a:pt x="3532212" y="0"/>
                  </a:lnTo>
                  <a:cubicBezTo>
                    <a:pt x="3532212" y="251256"/>
                    <a:pt x="2741510" y="454939"/>
                    <a:pt x="1766100" y="454939"/>
                  </a:cubicBezTo>
                  <a:close/>
                </a:path>
              </a:pathLst>
            </a:custGeom>
            <a:solidFill>
              <a:srgbClr val="EC9F4B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Shadow"/>
            <p:cNvSpPr/>
            <p:nvPr/>
          </p:nvSpPr>
          <p:spPr>
            <a:xfrm>
              <a:off x="7556301" y="8009195"/>
              <a:ext cx="760730" cy="1283856"/>
            </a:xfrm>
            <a:custGeom>
              <a:avLst/>
              <a:gdLst/>
              <a:ahLst/>
              <a:cxnLst/>
              <a:rect l="0" t="0" r="0" b="0"/>
              <a:pathLst>
                <a:path w="760730" h="1283855">
                  <a:moveTo>
                    <a:pt x="0" y="373964"/>
                  </a:moveTo>
                  <a:lnTo>
                    <a:pt x="0" y="1283855"/>
                  </a:lnTo>
                  <a:cubicBezTo>
                    <a:pt x="459574" y="1201712"/>
                    <a:pt x="760730" y="1064882"/>
                    <a:pt x="760730" y="909878"/>
                  </a:cubicBezTo>
                  <a:lnTo>
                    <a:pt x="760730" y="0"/>
                  </a:lnTo>
                  <a:cubicBezTo>
                    <a:pt x="760730" y="155003"/>
                    <a:pt x="459574" y="291820"/>
                    <a:pt x="0" y="373964"/>
                  </a:cubicBezTo>
                  <a:close/>
                </a:path>
              </a:pathLst>
            </a:cu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4" name="Fill"/>
            <p:cNvSpPr/>
            <p:nvPr/>
          </p:nvSpPr>
          <p:spPr>
            <a:xfrm>
              <a:off x="4784812" y="7554252"/>
              <a:ext cx="3532225" cy="909879"/>
            </a:xfrm>
            <a:custGeom>
              <a:avLst/>
              <a:gdLst/>
              <a:ahLst/>
              <a:cxnLst/>
              <a:rect l="0" t="0" r="0" b="0"/>
              <a:pathLst>
                <a:path w="3532225" h="909878">
                  <a:moveTo>
                    <a:pt x="0" y="454939"/>
                  </a:moveTo>
                  <a:cubicBezTo>
                    <a:pt x="0" y="203682"/>
                    <a:pt x="790714" y="0"/>
                    <a:pt x="1766100" y="0"/>
                  </a:cubicBezTo>
                  <a:cubicBezTo>
                    <a:pt x="2741510" y="0"/>
                    <a:pt x="3532225" y="203682"/>
                    <a:pt x="3532225" y="454939"/>
                  </a:cubicBezTo>
                  <a:cubicBezTo>
                    <a:pt x="3532225" y="706196"/>
                    <a:pt x="2741510" y="909878"/>
                    <a:pt x="1766100" y="909878"/>
                  </a:cubicBezTo>
                  <a:cubicBezTo>
                    <a:pt x="790714" y="909878"/>
                    <a:pt x="0" y="706196"/>
                    <a:pt x="0" y="454939"/>
                  </a:cubicBezTo>
                  <a:close/>
                </a:path>
              </a:pathLst>
            </a:custGeom>
            <a:solidFill>
              <a:srgbClr val="DF7438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5" name="Point"/>
            <p:cNvSpPr/>
            <p:nvPr/>
          </p:nvSpPr>
          <p:spPr>
            <a:xfrm>
              <a:off x="6504658" y="8873120"/>
              <a:ext cx="92533" cy="92545"/>
            </a:xfrm>
            <a:custGeom>
              <a:avLst/>
              <a:gdLst/>
              <a:ahLst/>
              <a:cxnLst/>
              <a:rect l="0" t="0" r="0" b="0"/>
              <a:pathLst>
                <a:path w="92532" h="92544">
                  <a:moveTo>
                    <a:pt x="92532" y="46278"/>
                  </a:moveTo>
                  <a:cubicBezTo>
                    <a:pt x="92532" y="71818"/>
                    <a:pt x="71818" y="92544"/>
                    <a:pt x="46266" y="92544"/>
                  </a:cubicBezTo>
                  <a:cubicBezTo>
                    <a:pt x="20751" y="92544"/>
                    <a:pt x="0" y="71818"/>
                    <a:pt x="0" y="46278"/>
                  </a:cubicBezTo>
                  <a:cubicBezTo>
                    <a:pt x="0" y="20675"/>
                    <a:pt x="20751" y="0"/>
                    <a:pt x="46266" y="0"/>
                  </a:cubicBezTo>
                  <a:cubicBezTo>
                    <a:pt x="71818" y="0"/>
                    <a:pt x="92532" y="20675"/>
                    <a:pt x="92532" y="46278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Point"/>
            <p:cNvSpPr/>
            <p:nvPr/>
          </p:nvSpPr>
          <p:spPr>
            <a:xfrm>
              <a:off x="6740563" y="8873146"/>
              <a:ext cx="92545" cy="92544"/>
            </a:xfrm>
            <a:custGeom>
              <a:avLst/>
              <a:gdLst/>
              <a:ahLst/>
              <a:cxnLst/>
              <a:rect l="0" t="0" r="0" b="0"/>
              <a:pathLst>
                <a:path w="92544" h="92544">
                  <a:moveTo>
                    <a:pt x="92544" y="46278"/>
                  </a:moveTo>
                  <a:cubicBezTo>
                    <a:pt x="92544" y="71805"/>
                    <a:pt x="71793" y="92544"/>
                    <a:pt x="46266" y="92544"/>
                  </a:cubicBezTo>
                  <a:cubicBezTo>
                    <a:pt x="20700" y="92544"/>
                    <a:pt x="0" y="71805"/>
                    <a:pt x="0" y="46278"/>
                  </a:cubicBezTo>
                  <a:cubicBezTo>
                    <a:pt x="0" y="20675"/>
                    <a:pt x="20700" y="0"/>
                    <a:pt x="46266" y="0"/>
                  </a:cubicBezTo>
                  <a:cubicBezTo>
                    <a:pt x="71793" y="0"/>
                    <a:pt x="92544" y="20675"/>
                    <a:pt x="92544" y="46278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Point"/>
            <p:cNvSpPr/>
            <p:nvPr/>
          </p:nvSpPr>
          <p:spPr>
            <a:xfrm>
              <a:off x="6268777" y="8873146"/>
              <a:ext cx="92533" cy="92544"/>
            </a:xfrm>
            <a:custGeom>
              <a:avLst/>
              <a:gdLst/>
              <a:ahLst/>
              <a:cxnLst/>
              <a:rect l="0" t="0" r="0" b="0"/>
              <a:pathLst>
                <a:path w="92532" h="92544">
                  <a:moveTo>
                    <a:pt x="0" y="46278"/>
                  </a:moveTo>
                  <a:cubicBezTo>
                    <a:pt x="0" y="71805"/>
                    <a:pt x="20700" y="92544"/>
                    <a:pt x="46278" y="92544"/>
                  </a:cubicBezTo>
                  <a:cubicBezTo>
                    <a:pt x="71793" y="92544"/>
                    <a:pt x="92532" y="71805"/>
                    <a:pt x="92532" y="46278"/>
                  </a:cubicBezTo>
                  <a:cubicBezTo>
                    <a:pt x="92532" y="20675"/>
                    <a:pt x="71793" y="0"/>
                    <a:pt x="46278" y="0"/>
                  </a:cubicBezTo>
                  <a:cubicBezTo>
                    <a:pt x="20700" y="0"/>
                    <a:pt x="0" y="20675"/>
                    <a:pt x="0" y="46278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9" name="Reflection"/>
            <p:cNvSpPr/>
            <p:nvPr/>
          </p:nvSpPr>
          <p:spPr>
            <a:xfrm>
              <a:off x="4784810" y="8009195"/>
              <a:ext cx="283147" cy="1156830"/>
            </a:xfrm>
            <a:custGeom>
              <a:avLst/>
              <a:gdLst/>
              <a:ahLst/>
              <a:cxnLst/>
              <a:rect l="0" t="0" r="0" b="0"/>
              <a:pathLst>
                <a:path w="283146" h="1156830">
                  <a:moveTo>
                    <a:pt x="283146" y="246938"/>
                  </a:moveTo>
                  <a:cubicBezTo>
                    <a:pt x="104267" y="175793"/>
                    <a:pt x="0" y="91071"/>
                    <a:pt x="0" y="0"/>
                  </a:cubicBezTo>
                  <a:lnTo>
                    <a:pt x="0" y="909878"/>
                  </a:lnTo>
                  <a:cubicBezTo>
                    <a:pt x="0" y="1000950"/>
                    <a:pt x="104267" y="1085697"/>
                    <a:pt x="283146" y="1156830"/>
                  </a:cubicBezTo>
                  <a:close/>
                </a:path>
              </a:pathLst>
            </a:custGeom>
            <a:solidFill>
              <a:srgbClr val="F7CD5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0" name="Stroke"/>
            <p:cNvSpPr/>
            <p:nvPr/>
          </p:nvSpPr>
          <p:spPr>
            <a:xfrm>
              <a:off x="4784818" y="8009195"/>
              <a:ext cx="3532213" cy="1364831"/>
            </a:xfrm>
            <a:custGeom>
              <a:avLst/>
              <a:gdLst/>
              <a:ahLst/>
              <a:cxnLst/>
              <a:rect l="0" t="0" r="0" b="0"/>
              <a:pathLst>
                <a:path w="3532212" h="1364830">
                  <a:moveTo>
                    <a:pt x="1766100" y="454939"/>
                  </a:moveTo>
                  <a:cubicBezTo>
                    <a:pt x="790701" y="454939"/>
                    <a:pt x="0" y="251256"/>
                    <a:pt x="0" y="0"/>
                  </a:cubicBezTo>
                  <a:lnTo>
                    <a:pt x="0" y="909878"/>
                  </a:lnTo>
                  <a:cubicBezTo>
                    <a:pt x="0" y="1161135"/>
                    <a:pt x="790701" y="1364830"/>
                    <a:pt x="1766100" y="1364830"/>
                  </a:cubicBezTo>
                  <a:cubicBezTo>
                    <a:pt x="2741510" y="1364830"/>
                    <a:pt x="3532212" y="1161135"/>
                    <a:pt x="3532212" y="909878"/>
                  </a:cubicBezTo>
                  <a:lnTo>
                    <a:pt x="3532212" y="0"/>
                  </a:lnTo>
                  <a:cubicBezTo>
                    <a:pt x="3532212" y="251256"/>
                    <a:pt x="2741510" y="454939"/>
                    <a:pt x="1766100" y="45493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Stroke"/>
            <p:cNvSpPr/>
            <p:nvPr/>
          </p:nvSpPr>
          <p:spPr>
            <a:xfrm>
              <a:off x="4784812" y="7554252"/>
              <a:ext cx="3532225" cy="909879"/>
            </a:xfrm>
            <a:custGeom>
              <a:avLst/>
              <a:gdLst/>
              <a:ahLst/>
              <a:cxnLst/>
              <a:rect l="0" t="0" r="0" b="0"/>
              <a:pathLst>
                <a:path w="3532225" h="909878">
                  <a:moveTo>
                    <a:pt x="0" y="454939"/>
                  </a:moveTo>
                  <a:cubicBezTo>
                    <a:pt x="0" y="203682"/>
                    <a:pt x="790714" y="0"/>
                    <a:pt x="1766100" y="0"/>
                  </a:cubicBezTo>
                  <a:cubicBezTo>
                    <a:pt x="2741510" y="0"/>
                    <a:pt x="3532225" y="203682"/>
                    <a:pt x="3532225" y="454939"/>
                  </a:cubicBezTo>
                  <a:cubicBezTo>
                    <a:pt x="3532225" y="706196"/>
                    <a:pt x="2741510" y="909878"/>
                    <a:pt x="1766100" y="909878"/>
                  </a:cubicBezTo>
                  <a:cubicBezTo>
                    <a:pt x="790714" y="909878"/>
                    <a:pt x="0" y="706196"/>
                    <a:pt x="0" y="45493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5" name="Middle data part"/>
          <p:cNvGrpSpPr/>
          <p:nvPr/>
        </p:nvGrpSpPr>
        <p:grpSpPr>
          <a:xfrm>
            <a:off x="8404121" y="3066286"/>
            <a:ext cx="1766114" cy="909893"/>
            <a:chOff x="4784810" y="6132572"/>
            <a:chExt cx="3532227" cy="1819785"/>
          </a:xfrm>
        </p:grpSpPr>
        <p:sp>
          <p:nvSpPr>
            <p:cNvPr id="42" name="Fill"/>
            <p:cNvSpPr/>
            <p:nvPr/>
          </p:nvSpPr>
          <p:spPr>
            <a:xfrm>
              <a:off x="4784818" y="6587514"/>
              <a:ext cx="3532213" cy="1364843"/>
            </a:xfrm>
            <a:custGeom>
              <a:avLst/>
              <a:gdLst/>
              <a:ahLst/>
              <a:cxnLst/>
              <a:rect l="0" t="0" r="0" b="0"/>
              <a:pathLst>
                <a:path w="3532212" h="1364843">
                  <a:moveTo>
                    <a:pt x="1766100" y="454939"/>
                  </a:moveTo>
                  <a:cubicBezTo>
                    <a:pt x="790701" y="454939"/>
                    <a:pt x="0" y="251256"/>
                    <a:pt x="0" y="0"/>
                  </a:cubicBezTo>
                  <a:lnTo>
                    <a:pt x="0" y="909878"/>
                  </a:lnTo>
                  <a:cubicBezTo>
                    <a:pt x="0" y="1161135"/>
                    <a:pt x="790701" y="1364843"/>
                    <a:pt x="1766100" y="1364843"/>
                  </a:cubicBezTo>
                  <a:cubicBezTo>
                    <a:pt x="2741510" y="1364843"/>
                    <a:pt x="3532212" y="1161135"/>
                    <a:pt x="3532212" y="909878"/>
                  </a:cubicBezTo>
                  <a:lnTo>
                    <a:pt x="3532212" y="0"/>
                  </a:lnTo>
                  <a:cubicBezTo>
                    <a:pt x="3532212" y="251256"/>
                    <a:pt x="2741510" y="454939"/>
                    <a:pt x="1766100" y="454939"/>
                  </a:cubicBezTo>
                  <a:close/>
                </a:path>
              </a:pathLst>
            </a:custGeom>
            <a:solidFill>
              <a:srgbClr val="F7CD5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Fill"/>
            <p:cNvSpPr/>
            <p:nvPr/>
          </p:nvSpPr>
          <p:spPr>
            <a:xfrm>
              <a:off x="4784812" y="6132572"/>
              <a:ext cx="3532225" cy="909879"/>
            </a:xfrm>
            <a:custGeom>
              <a:avLst/>
              <a:gdLst/>
              <a:ahLst/>
              <a:cxnLst/>
              <a:rect l="0" t="0" r="0" b="0"/>
              <a:pathLst>
                <a:path w="3532225" h="909878">
                  <a:moveTo>
                    <a:pt x="0" y="454939"/>
                  </a:moveTo>
                  <a:cubicBezTo>
                    <a:pt x="0" y="203682"/>
                    <a:pt x="790714" y="0"/>
                    <a:pt x="1766100" y="0"/>
                  </a:cubicBezTo>
                  <a:cubicBezTo>
                    <a:pt x="2741510" y="0"/>
                    <a:pt x="3532225" y="203682"/>
                    <a:pt x="3532225" y="454939"/>
                  </a:cubicBezTo>
                  <a:cubicBezTo>
                    <a:pt x="3532225" y="706196"/>
                    <a:pt x="2741510" y="909878"/>
                    <a:pt x="1766100" y="909878"/>
                  </a:cubicBezTo>
                  <a:cubicBezTo>
                    <a:pt x="790714" y="909878"/>
                    <a:pt x="0" y="706196"/>
                    <a:pt x="0" y="454939"/>
                  </a:cubicBezTo>
                  <a:close/>
                </a:path>
              </a:pathLst>
            </a:custGeom>
            <a:solidFill>
              <a:srgbClr val="EC9F4B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4" name="Point"/>
            <p:cNvSpPr/>
            <p:nvPr/>
          </p:nvSpPr>
          <p:spPr>
            <a:xfrm>
              <a:off x="6504658" y="7451439"/>
              <a:ext cx="92533" cy="92545"/>
            </a:xfrm>
            <a:custGeom>
              <a:avLst/>
              <a:gdLst/>
              <a:ahLst/>
              <a:cxnLst/>
              <a:rect l="0" t="0" r="0" b="0"/>
              <a:pathLst>
                <a:path w="92532" h="92544">
                  <a:moveTo>
                    <a:pt x="92532" y="46291"/>
                  </a:moveTo>
                  <a:cubicBezTo>
                    <a:pt x="92532" y="71818"/>
                    <a:pt x="71818" y="92544"/>
                    <a:pt x="46266" y="92544"/>
                  </a:cubicBezTo>
                  <a:cubicBezTo>
                    <a:pt x="20751" y="92544"/>
                    <a:pt x="0" y="71818"/>
                    <a:pt x="0" y="46291"/>
                  </a:cubicBezTo>
                  <a:cubicBezTo>
                    <a:pt x="0" y="20688"/>
                    <a:pt x="20751" y="0"/>
                    <a:pt x="46266" y="0"/>
                  </a:cubicBezTo>
                  <a:cubicBezTo>
                    <a:pt x="71818" y="0"/>
                    <a:pt x="92532" y="20688"/>
                    <a:pt x="92532" y="46291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5" name="Point"/>
            <p:cNvSpPr/>
            <p:nvPr/>
          </p:nvSpPr>
          <p:spPr>
            <a:xfrm>
              <a:off x="6740563" y="7451464"/>
              <a:ext cx="92545" cy="92545"/>
            </a:xfrm>
            <a:custGeom>
              <a:avLst/>
              <a:gdLst/>
              <a:ahLst/>
              <a:cxnLst/>
              <a:rect l="0" t="0" r="0" b="0"/>
              <a:pathLst>
                <a:path w="92544" h="92544">
                  <a:moveTo>
                    <a:pt x="92544" y="46278"/>
                  </a:moveTo>
                  <a:cubicBezTo>
                    <a:pt x="92544" y="71818"/>
                    <a:pt x="71793" y="92544"/>
                    <a:pt x="46266" y="92544"/>
                  </a:cubicBezTo>
                  <a:cubicBezTo>
                    <a:pt x="20700" y="92544"/>
                    <a:pt x="0" y="71818"/>
                    <a:pt x="0" y="46278"/>
                  </a:cubicBezTo>
                  <a:cubicBezTo>
                    <a:pt x="0" y="20675"/>
                    <a:pt x="20700" y="0"/>
                    <a:pt x="46266" y="0"/>
                  </a:cubicBezTo>
                  <a:cubicBezTo>
                    <a:pt x="71793" y="0"/>
                    <a:pt x="92544" y="20675"/>
                    <a:pt x="92544" y="46278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6" name="Point"/>
            <p:cNvSpPr/>
            <p:nvPr/>
          </p:nvSpPr>
          <p:spPr>
            <a:xfrm>
              <a:off x="6268777" y="7451464"/>
              <a:ext cx="92533" cy="92545"/>
            </a:xfrm>
            <a:custGeom>
              <a:avLst/>
              <a:gdLst/>
              <a:ahLst/>
              <a:cxnLst/>
              <a:rect l="0" t="0" r="0" b="0"/>
              <a:pathLst>
                <a:path w="92532" h="92544">
                  <a:moveTo>
                    <a:pt x="0" y="46278"/>
                  </a:moveTo>
                  <a:cubicBezTo>
                    <a:pt x="0" y="71818"/>
                    <a:pt x="20700" y="92544"/>
                    <a:pt x="46278" y="92544"/>
                  </a:cubicBezTo>
                  <a:cubicBezTo>
                    <a:pt x="71793" y="92544"/>
                    <a:pt x="92532" y="71818"/>
                    <a:pt x="92532" y="46278"/>
                  </a:cubicBezTo>
                  <a:cubicBezTo>
                    <a:pt x="92532" y="20675"/>
                    <a:pt x="71793" y="0"/>
                    <a:pt x="46278" y="0"/>
                  </a:cubicBezTo>
                  <a:cubicBezTo>
                    <a:pt x="20700" y="0"/>
                    <a:pt x="0" y="20675"/>
                    <a:pt x="0" y="46278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Shadow"/>
            <p:cNvSpPr/>
            <p:nvPr/>
          </p:nvSpPr>
          <p:spPr>
            <a:xfrm>
              <a:off x="7556301" y="6587514"/>
              <a:ext cx="760730" cy="1283855"/>
            </a:xfrm>
            <a:custGeom>
              <a:avLst/>
              <a:gdLst/>
              <a:ahLst/>
              <a:cxnLst/>
              <a:rect l="0" t="0" r="0" b="0"/>
              <a:pathLst>
                <a:path w="760730" h="1283855">
                  <a:moveTo>
                    <a:pt x="0" y="373964"/>
                  </a:moveTo>
                  <a:lnTo>
                    <a:pt x="0" y="1283855"/>
                  </a:lnTo>
                  <a:cubicBezTo>
                    <a:pt x="459574" y="1201712"/>
                    <a:pt x="760730" y="1064882"/>
                    <a:pt x="760730" y="909878"/>
                  </a:cubicBezTo>
                  <a:lnTo>
                    <a:pt x="760730" y="0"/>
                  </a:lnTo>
                  <a:cubicBezTo>
                    <a:pt x="760730" y="155003"/>
                    <a:pt x="459574" y="291820"/>
                    <a:pt x="0" y="373964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Reflection"/>
            <p:cNvSpPr/>
            <p:nvPr/>
          </p:nvSpPr>
          <p:spPr>
            <a:xfrm>
              <a:off x="4784810" y="6587515"/>
              <a:ext cx="283147" cy="1156830"/>
            </a:xfrm>
            <a:custGeom>
              <a:avLst/>
              <a:gdLst/>
              <a:ahLst/>
              <a:cxnLst/>
              <a:rect l="0" t="0" r="0" b="0"/>
              <a:pathLst>
                <a:path w="283146" h="1156830">
                  <a:moveTo>
                    <a:pt x="283146" y="246938"/>
                  </a:moveTo>
                  <a:cubicBezTo>
                    <a:pt x="104267" y="175793"/>
                    <a:pt x="0" y="91071"/>
                    <a:pt x="0" y="0"/>
                  </a:cubicBezTo>
                  <a:lnTo>
                    <a:pt x="0" y="909878"/>
                  </a:lnTo>
                  <a:cubicBezTo>
                    <a:pt x="0" y="1000950"/>
                    <a:pt x="104267" y="1085697"/>
                    <a:pt x="283146" y="1156830"/>
                  </a:cubicBezTo>
                  <a:close/>
                </a:path>
              </a:pathLst>
            </a:custGeom>
            <a:solidFill>
              <a:srgbClr val="FFF07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9" name="Stroke"/>
            <p:cNvSpPr/>
            <p:nvPr/>
          </p:nvSpPr>
          <p:spPr>
            <a:xfrm>
              <a:off x="4784818" y="6587514"/>
              <a:ext cx="3532213" cy="1364843"/>
            </a:xfrm>
            <a:custGeom>
              <a:avLst/>
              <a:gdLst/>
              <a:ahLst/>
              <a:cxnLst/>
              <a:rect l="0" t="0" r="0" b="0"/>
              <a:pathLst>
                <a:path w="3532212" h="1364843">
                  <a:moveTo>
                    <a:pt x="1766100" y="454939"/>
                  </a:moveTo>
                  <a:cubicBezTo>
                    <a:pt x="790701" y="454939"/>
                    <a:pt x="0" y="251256"/>
                    <a:pt x="0" y="0"/>
                  </a:cubicBezTo>
                  <a:lnTo>
                    <a:pt x="0" y="909878"/>
                  </a:lnTo>
                  <a:cubicBezTo>
                    <a:pt x="0" y="1161135"/>
                    <a:pt x="790701" y="1364843"/>
                    <a:pt x="1766100" y="1364843"/>
                  </a:cubicBezTo>
                  <a:cubicBezTo>
                    <a:pt x="2741510" y="1364843"/>
                    <a:pt x="3532212" y="1161135"/>
                    <a:pt x="3532212" y="909878"/>
                  </a:cubicBezTo>
                  <a:lnTo>
                    <a:pt x="3532212" y="0"/>
                  </a:lnTo>
                  <a:cubicBezTo>
                    <a:pt x="3532212" y="251256"/>
                    <a:pt x="2741510" y="454939"/>
                    <a:pt x="1766100" y="45493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Stroke"/>
            <p:cNvSpPr/>
            <p:nvPr/>
          </p:nvSpPr>
          <p:spPr>
            <a:xfrm>
              <a:off x="4784812" y="6132572"/>
              <a:ext cx="3532225" cy="909879"/>
            </a:xfrm>
            <a:custGeom>
              <a:avLst/>
              <a:gdLst/>
              <a:ahLst/>
              <a:cxnLst/>
              <a:rect l="0" t="0" r="0" b="0"/>
              <a:pathLst>
                <a:path w="3532225" h="909878">
                  <a:moveTo>
                    <a:pt x="0" y="454939"/>
                  </a:moveTo>
                  <a:cubicBezTo>
                    <a:pt x="0" y="203682"/>
                    <a:pt x="790714" y="0"/>
                    <a:pt x="1766100" y="0"/>
                  </a:cubicBezTo>
                  <a:cubicBezTo>
                    <a:pt x="2741510" y="0"/>
                    <a:pt x="3532225" y="203682"/>
                    <a:pt x="3532225" y="454939"/>
                  </a:cubicBezTo>
                  <a:cubicBezTo>
                    <a:pt x="3532225" y="706196"/>
                    <a:pt x="2741510" y="909878"/>
                    <a:pt x="1766100" y="909878"/>
                  </a:cubicBezTo>
                  <a:cubicBezTo>
                    <a:pt x="790714" y="909878"/>
                    <a:pt x="0" y="706196"/>
                    <a:pt x="0" y="45493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4" name="Top data part"/>
          <p:cNvGrpSpPr/>
          <p:nvPr/>
        </p:nvGrpSpPr>
        <p:grpSpPr>
          <a:xfrm>
            <a:off x="8404121" y="2355446"/>
            <a:ext cx="1766114" cy="909893"/>
            <a:chOff x="4784810" y="4710891"/>
            <a:chExt cx="3532227" cy="1819785"/>
          </a:xfrm>
        </p:grpSpPr>
        <p:sp>
          <p:nvSpPr>
            <p:cNvPr id="51" name="Fill"/>
            <p:cNvSpPr/>
            <p:nvPr/>
          </p:nvSpPr>
          <p:spPr>
            <a:xfrm>
              <a:off x="4784818" y="5165833"/>
              <a:ext cx="3532213" cy="1364843"/>
            </a:xfrm>
            <a:custGeom>
              <a:avLst/>
              <a:gdLst/>
              <a:ahLst/>
              <a:cxnLst/>
              <a:rect l="0" t="0" r="0" b="0"/>
              <a:pathLst>
                <a:path w="3532212" h="1364843">
                  <a:moveTo>
                    <a:pt x="1766100" y="454952"/>
                  </a:moveTo>
                  <a:cubicBezTo>
                    <a:pt x="790701" y="454952"/>
                    <a:pt x="0" y="251256"/>
                    <a:pt x="0" y="0"/>
                  </a:cubicBezTo>
                  <a:lnTo>
                    <a:pt x="0" y="909891"/>
                  </a:lnTo>
                  <a:cubicBezTo>
                    <a:pt x="0" y="1161148"/>
                    <a:pt x="790701" y="1364843"/>
                    <a:pt x="1766100" y="1364843"/>
                  </a:cubicBezTo>
                  <a:cubicBezTo>
                    <a:pt x="2741510" y="1364843"/>
                    <a:pt x="3532212" y="1161148"/>
                    <a:pt x="3532212" y="909891"/>
                  </a:cubicBezTo>
                  <a:lnTo>
                    <a:pt x="3532212" y="0"/>
                  </a:lnTo>
                  <a:cubicBezTo>
                    <a:pt x="3532212" y="251256"/>
                    <a:pt x="2741510" y="454952"/>
                    <a:pt x="1766100" y="454952"/>
                  </a:cubicBezTo>
                  <a:close/>
                </a:path>
              </a:pathLst>
            </a:custGeom>
            <a:solidFill>
              <a:srgbClr val="C7F43C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Fill"/>
            <p:cNvSpPr/>
            <p:nvPr/>
          </p:nvSpPr>
          <p:spPr>
            <a:xfrm>
              <a:off x="4784812" y="4710891"/>
              <a:ext cx="3532225" cy="909891"/>
            </a:xfrm>
            <a:custGeom>
              <a:avLst/>
              <a:gdLst/>
              <a:ahLst/>
              <a:cxnLst/>
              <a:rect l="0" t="0" r="0" b="0"/>
              <a:pathLst>
                <a:path w="3532225" h="909891">
                  <a:moveTo>
                    <a:pt x="0" y="454939"/>
                  </a:moveTo>
                  <a:cubicBezTo>
                    <a:pt x="0" y="203682"/>
                    <a:pt x="790714" y="0"/>
                    <a:pt x="1766100" y="0"/>
                  </a:cubicBezTo>
                  <a:cubicBezTo>
                    <a:pt x="2741510" y="0"/>
                    <a:pt x="3532225" y="203682"/>
                    <a:pt x="3532225" y="454939"/>
                  </a:cubicBezTo>
                  <a:cubicBezTo>
                    <a:pt x="3532225" y="706196"/>
                    <a:pt x="2741510" y="909891"/>
                    <a:pt x="1766100" y="909891"/>
                  </a:cubicBezTo>
                  <a:cubicBezTo>
                    <a:pt x="790714" y="909891"/>
                    <a:pt x="0" y="706196"/>
                    <a:pt x="0" y="454939"/>
                  </a:cubicBezTo>
                  <a:close/>
                </a:path>
              </a:pathLst>
            </a:custGeom>
            <a:solidFill>
              <a:srgbClr val="DFFF8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3" name="Point"/>
            <p:cNvSpPr/>
            <p:nvPr/>
          </p:nvSpPr>
          <p:spPr>
            <a:xfrm>
              <a:off x="6504658" y="6029759"/>
              <a:ext cx="92533" cy="92545"/>
            </a:xfrm>
            <a:custGeom>
              <a:avLst/>
              <a:gdLst/>
              <a:ahLst/>
              <a:cxnLst/>
              <a:rect l="0" t="0" r="0" b="0"/>
              <a:pathLst>
                <a:path w="92532" h="92544">
                  <a:moveTo>
                    <a:pt x="92532" y="46291"/>
                  </a:moveTo>
                  <a:cubicBezTo>
                    <a:pt x="92532" y="71818"/>
                    <a:pt x="71818" y="92544"/>
                    <a:pt x="46266" y="92544"/>
                  </a:cubicBezTo>
                  <a:cubicBezTo>
                    <a:pt x="20751" y="92544"/>
                    <a:pt x="0" y="71818"/>
                    <a:pt x="0" y="46291"/>
                  </a:cubicBezTo>
                  <a:cubicBezTo>
                    <a:pt x="0" y="20688"/>
                    <a:pt x="20751" y="0"/>
                    <a:pt x="46266" y="0"/>
                  </a:cubicBezTo>
                  <a:cubicBezTo>
                    <a:pt x="71818" y="0"/>
                    <a:pt x="92532" y="20688"/>
                    <a:pt x="92532" y="46291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4" name="Point"/>
            <p:cNvSpPr/>
            <p:nvPr/>
          </p:nvSpPr>
          <p:spPr>
            <a:xfrm>
              <a:off x="6740563" y="6029783"/>
              <a:ext cx="92545" cy="92545"/>
            </a:xfrm>
            <a:custGeom>
              <a:avLst/>
              <a:gdLst/>
              <a:ahLst/>
              <a:cxnLst/>
              <a:rect l="0" t="0" r="0" b="0"/>
              <a:pathLst>
                <a:path w="92544" h="92544">
                  <a:moveTo>
                    <a:pt x="92544" y="46291"/>
                  </a:moveTo>
                  <a:cubicBezTo>
                    <a:pt x="92544" y="71818"/>
                    <a:pt x="71793" y="92544"/>
                    <a:pt x="46266" y="92544"/>
                  </a:cubicBezTo>
                  <a:cubicBezTo>
                    <a:pt x="20700" y="92544"/>
                    <a:pt x="0" y="71818"/>
                    <a:pt x="0" y="46291"/>
                  </a:cubicBezTo>
                  <a:cubicBezTo>
                    <a:pt x="0" y="20688"/>
                    <a:pt x="20700" y="0"/>
                    <a:pt x="46266" y="0"/>
                  </a:cubicBezTo>
                  <a:cubicBezTo>
                    <a:pt x="71793" y="0"/>
                    <a:pt x="92544" y="20688"/>
                    <a:pt x="92544" y="46291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5" name="Point"/>
            <p:cNvSpPr/>
            <p:nvPr/>
          </p:nvSpPr>
          <p:spPr>
            <a:xfrm>
              <a:off x="6268777" y="6029783"/>
              <a:ext cx="92533" cy="92545"/>
            </a:xfrm>
            <a:custGeom>
              <a:avLst/>
              <a:gdLst/>
              <a:ahLst/>
              <a:cxnLst/>
              <a:rect l="0" t="0" r="0" b="0"/>
              <a:pathLst>
                <a:path w="92532" h="92544">
                  <a:moveTo>
                    <a:pt x="0" y="46291"/>
                  </a:moveTo>
                  <a:cubicBezTo>
                    <a:pt x="0" y="71818"/>
                    <a:pt x="20700" y="92544"/>
                    <a:pt x="46278" y="92544"/>
                  </a:cubicBezTo>
                  <a:cubicBezTo>
                    <a:pt x="71793" y="92544"/>
                    <a:pt x="92532" y="71818"/>
                    <a:pt x="92532" y="46291"/>
                  </a:cubicBezTo>
                  <a:cubicBezTo>
                    <a:pt x="92532" y="20688"/>
                    <a:pt x="71793" y="0"/>
                    <a:pt x="46278" y="0"/>
                  </a:cubicBezTo>
                  <a:cubicBezTo>
                    <a:pt x="20700" y="0"/>
                    <a:pt x="0" y="20688"/>
                    <a:pt x="0" y="46291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6" name="Shadow"/>
            <p:cNvSpPr/>
            <p:nvPr/>
          </p:nvSpPr>
          <p:spPr>
            <a:xfrm>
              <a:off x="7556301" y="5165834"/>
              <a:ext cx="760730" cy="1283856"/>
            </a:xfrm>
            <a:custGeom>
              <a:avLst/>
              <a:gdLst/>
              <a:ahLst/>
              <a:cxnLst/>
              <a:rect l="0" t="0" r="0" b="0"/>
              <a:pathLst>
                <a:path w="760730" h="1283855">
                  <a:moveTo>
                    <a:pt x="0" y="373964"/>
                  </a:moveTo>
                  <a:lnTo>
                    <a:pt x="0" y="1283855"/>
                  </a:lnTo>
                  <a:cubicBezTo>
                    <a:pt x="459574" y="1201712"/>
                    <a:pt x="760730" y="1064895"/>
                    <a:pt x="760730" y="909891"/>
                  </a:cubicBezTo>
                  <a:lnTo>
                    <a:pt x="760730" y="0"/>
                  </a:lnTo>
                  <a:cubicBezTo>
                    <a:pt x="760730" y="155003"/>
                    <a:pt x="459574" y="291820"/>
                    <a:pt x="0" y="373964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7" name="Reflection"/>
            <p:cNvSpPr/>
            <p:nvPr/>
          </p:nvSpPr>
          <p:spPr>
            <a:xfrm>
              <a:off x="4784810" y="5165834"/>
              <a:ext cx="283147" cy="1156843"/>
            </a:xfrm>
            <a:custGeom>
              <a:avLst/>
              <a:gdLst/>
              <a:ahLst/>
              <a:cxnLst/>
              <a:rect l="0" t="0" r="0" b="0"/>
              <a:pathLst>
                <a:path w="283146" h="1156842">
                  <a:moveTo>
                    <a:pt x="283146" y="246938"/>
                  </a:moveTo>
                  <a:cubicBezTo>
                    <a:pt x="104267" y="175806"/>
                    <a:pt x="0" y="91071"/>
                    <a:pt x="0" y="0"/>
                  </a:cubicBezTo>
                  <a:lnTo>
                    <a:pt x="0" y="909891"/>
                  </a:lnTo>
                  <a:cubicBezTo>
                    <a:pt x="0" y="1000950"/>
                    <a:pt x="104267" y="1085697"/>
                    <a:pt x="283146" y="1156842"/>
                  </a:cubicBezTo>
                  <a:close/>
                </a:path>
              </a:pathLst>
            </a:custGeom>
            <a:solidFill>
              <a:srgbClr val="DFFF8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8" name="Stroke"/>
            <p:cNvSpPr/>
            <p:nvPr/>
          </p:nvSpPr>
          <p:spPr>
            <a:xfrm>
              <a:off x="4784818" y="5165833"/>
              <a:ext cx="3532213" cy="1364843"/>
            </a:xfrm>
            <a:custGeom>
              <a:avLst/>
              <a:gdLst/>
              <a:ahLst/>
              <a:cxnLst/>
              <a:rect l="0" t="0" r="0" b="0"/>
              <a:pathLst>
                <a:path w="3532212" h="1364843">
                  <a:moveTo>
                    <a:pt x="1766100" y="454952"/>
                  </a:moveTo>
                  <a:cubicBezTo>
                    <a:pt x="790701" y="454952"/>
                    <a:pt x="0" y="251256"/>
                    <a:pt x="0" y="0"/>
                  </a:cubicBezTo>
                  <a:lnTo>
                    <a:pt x="0" y="909891"/>
                  </a:lnTo>
                  <a:cubicBezTo>
                    <a:pt x="0" y="1161148"/>
                    <a:pt x="790701" y="1364843"/>
                    <a:pt x="1766100" y="1364843"/>
                  </a:cubicBezTo>
                  <a:cubicBezTo>
                    <a:pt x="2741510" y="1364843"/>
                    <a:pt x="3532212" y="1161148"/>
                    <a:pt x="3532212" y="909891"/>
                  </a:cubicBezTo>
                  <a:lnTo>
                    <a:pt x="3532212" y="0"/>
                  </a:lnTo>
                  <a:cubicBezTo>
                    <a:pt x="3532212" y="251256"/>
                    <a:pt x="2741510" y="454952"/>
                    <a:pt x="1766100" y="454952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9" name="Stroke"/>
            <p:cNvSpPr/>
            <p:nvPr/>
          </p:nvSpPr>
          <p:spPr>
            <a:xfrm>
              <a:off x="4784812" y="4710891"/>
              <a:ext cx="3532225" cy="909891"/>
            </a:xfrm>
            <a:custGeom>
              <a:avLst/>
              <a:gdLst/>
              <a:ahLst/>
              <a:cxnLst/>
              <a:rect l="0" t="0" r="0" b="0"/>
              <a:pathLst>
                <a:path w="3532225" h="909891">
                  <a:moveTo>
                    <a:pt x="0" y="454939"/>
                  </a:moveTo>
                  <a:cubicBezTo>
                    <a:pt x="0" y="203682"/>
                    <a:pt x="790714" y="0"/>
                    <a:pt x="1766100" y="0"/>
                  </a:cubicBezTo>
                  <a:cubicBezTo>
                    <a:pt x="2741510" y="0"/>
                    <a:pt x="3532225" y="203682"/>
                    <a:pt x="3532225" y="454939"/>
                  </a:cubicBezTo>
                  <a:cubicBezTo>
                    <a:pt x="3532225" y="706196"/>
                    <a:pt x="2741510" y="909891"/>
                    <a:pt x="1766100" y="909891"/>
                  </a:cubicBezTo>
                  <a:cubicBezTo>
                    <a:pt x="790714" y="909891"/>
                    <a:pt x="0" y="706196"/>
                    <a:pt x="0" y="45493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60" name="Shadow"/>
          <p:cNvSpPr/>
          <p:nvPr/>
        </p:nvSpPr>
        <p:spPr>
          <a:xfrm>
            <a:off x="9405135" y="3732895"/>
            <a:ext cx="765099" cy="949662"/>
          </a:xfrm>
          <a:custGeom>
            <a:avLst/>
            <a:gdLst/>
            <a:ahLst/>
            <a:cxnLst/>
            <a:rect l="0" t="0" r="0" b="0"/>
            <a:pathLst>
              <a:path w="1530197" h="1899323">
                <a:moveTo>
                  <a:pt x="1530197" y="1453286"/>
                </a:moveTo>
                <a:lnTo>
                  <a:pt x="1530197" y="543394"/>
                </a:lnTo>
                <a:cubicBezTo>
                  <a:pt x="1530197" y="448513"/>
                  <a:pt x="1417358" y="360413"/>
                  <a:pt x="1224457" y="287502"/>
                </a:cubicBezTo>
                <a:cubicBezTo>
                  <a:pt x="1314488" y="253479"/>
                  <a:pt x="1386801" y="216103"/>
                  <a:pt x="1438617" y="176314"/>
                </a:cubicBezTo>
                <a:cubicBezTo>
                  <a:pt x="1372666" y="126428"/>
                  <a:pt x="1307706" y="66878"/>
                  <a:pt x="1240853" y="0"/>
                </a:cubicBezTo>
                <a:cubicBezTo>
                  <a:pt x="1056220" y="184683"/>
                  <a:pt x="877201" y="334098"/>
                  <a:pt x="620433" y="334098"/>
                </a:cubicBezTo>
                <a:cubicBezTo>
                  <a:pt x="378891" y="334098"/>
                  <a:pt x="197904" y="197993"/>
                  <a:pt x="0" y="0"/>
                </a:cubicBezTo>
                <a:lnTo>
                  <a:pt x="0" y="1367777"/>
                </a:lnTo>
                <a:cubicBezTo>
                  <a:pt x="0" y="1550873"/>
                  <a:pt x="42443" y="1730095"/>
                  <a:pt x="113360" y="1899323"/>
                </a:cubicBezTo>
                <a:cubicBezTo>
                  <a:pt x="921448" y="1857552"/>
                  <a:pt x="1530197" y="1673745"/>
                  <a:pt x="1530197" y="1453286"/>
                </a:cubicBezTo>
                <a:close/>
              </a:path>
            </a:pathLst>
          </a:custGeom>
          <a:solidFill>
            <a:srgbClr val="111415">
              <a:alpha val="2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67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887753" y="1021979"/>
            <a:ext cx="552213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</a:rPr>
              <a:t>FUNÇÕES DE AGREGAÇÃO</a:t>
            </a:r>
            <a:endParaRPr lang="en-US" sz="3000" dirty="0"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BBA23F-EE42-9737-BC3D-4DADC5A5B85C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771F28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593367"/>
      </p:ext>
    </p:extLst>
  </p:cSld>
  <p:clrMapOvr>
    <a:masterClrMapping/>
  </p:clrMapOvr>
  <p:transition spd="slow" advClick="0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E-6 -0.75416 L 1.25E-6 0.01875 L 1.25E-6 -0.02083 L 1.25E-6 -1.85185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58453E-6 -0.75417 L 4.58453E-6 0.01876 L 4.58453E-6 -0.02084 L 4.58453E-6 5E-6 " pathEditMode="relative" rAng="0" ptsTypes="AAAA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4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5" grpId="0"/>
      <p:bldP spid="145" grpId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60" grpId="0" animBg="1"/>
      <p:bldP spid="67" grpId="0"/>
      <p:bldP spid="6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9008" y="656944"/>
            <a:ext cx="303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FUNÇÕES DE AGREGAÇÃO </a:t>
            </a:r>
            <a:endParaRPr lang="en-US" sz="16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594FF03-40EF-79B8-99B3-99212E5F7C3D}"/>
              </a:ext>
            </a:extLst>
          </p:cNvPr>
          <p:cNvSpPr txBox="1"/>
          <p:nvPr/>
        </p:nvSpPr>
        <p:spPr>
          <a:xfrm>
            <a:off x="2915966" y="4873841"/>
            <a:ext cx="63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Imagem 4: Algumas funções agregação.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EA8BCC-8E1D-3DCA-24DC-B1B668F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67" y="1986107"/>
            <a:ext cx="6355778" cy="2887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D1AD18-85B8-1398-17FE-9AABC05AA5A5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771F28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3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1594665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rgbClr val="F78539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2101078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1260853" y="2516715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rgbClr val="EA4691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5008785" y="2543397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rgbClr val="FFDE3A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4900546" y="4876877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rgbClr val="41F8E2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6435843" y="2014629"/>
            <a:ext cx="4746282" cy="332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r>
              <a:rPr lang="pt-BR" dirty="0">
                <a:latin typeface="Montserrat" panose="00000500000000000000" pitchFamily="2" charset="0"/>
              </a:rPr>
              <a:t>Imagine que você está desenvolvendo um sistema de RH e precisa calcular o bônus anual dos funcionários. O bônus é determinado por quanto tempo o funcionário está na empresa: 2% do salário anual para cada ano de serviço.</a:t>
            </a:r>
          </a:p>
          <a:p>
            <a:pPr marL="171450" indent="-1714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endParaRPr lang="en-US" sz="1000" dirty="0">
              <a:solidFill>
                <a:schemeClr val="tx2"/>
              </a:solidFill>
              <a:latin typeface="Montserrat" panose="00000500000000000000" pitchFamily="2" charset="0"/>
              <a:ea typeface="Roboto Condensed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Curve line"/>
          <p:cNvSpPr/>
          <p:nvPr/>
        </p:nvSpPr>
        <p:spPr>
          <a:xfrm>
            <a:off x="4110018" y="4554330"/>
            <a:ext cx="586404" cy="80906"/>
          </a:xfrm>
          <a:custGeom>
            <a:avLst/>
            <a:gdLst/>
            <a:ahLst/>
            <a:cxnLst/>
            <a:rect l="0" t="0" r="0" b="0"/>
            <a:pathLst>
              <a:path w="1172806" h="161810">
                <a:moveTo>
                  <a:pt x="0" y="80924"/>
                </a:moveTo>
                <a:cubicBezTo>
                  <a:pt x="80962" y="161810"/>
                  <a:pt x="212267" y="161810"/>
                  <a:pt x="293268" y="80924"/>
                </a:cubicBezTo>
                <a:cubicBezTo>
                  <a:pt x="374192" y="0"/>
                  <a:pt x="505498" y="0"/>
                  <a:pt x="586536" y="80924"/>
                </a:cubicBezTo>
                <a:cubicBezTo>
                  <a:pt x="667423" y="161810"/>
                  <a:pt x="798728" y="161810"/>
                  <a:pt x="879652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2096497" y="2721233"/>
            <a:ext cx="586404" cy="80912"/>
          </a:xfrm>
          <a:custGeom>
            <a:avLst/>
            <a:gdLst/>
            <a:ahLst/>
            <a:cxnLst/>
            <a:rect l="0" t="0" r="0" b="0"/>
            <a:pathLst>
              <a:path w="1172806" h="161823">
                <a:moveTo>
                  <a:pt x="0" y="80924"/>
                </a:moveTo>
                <a:cubicBezTo>
                  <a:pt x="80962" y="161823"/>
                  <a:pt x="212267" y="161823"/>
                  <a:pt x="293268" y="80924"/>
                </a:cubicBezTo>
                <a:cubicBezTo>
                  <a:pt x="374192" y="0"/>
                  <a:pt x="505498" y="0"/>
                  <a:pt x="586536" y="80924"/>
                </a:cubicBezTo>
                <a:cubicBezTo>
                  <a:pt x="667423" y="161823"/>
                  <a:pt x="798728" y="161823"/>
                  <a:pt x="879652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1847032" y="4090222"/>
            <a:ext cx="408852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2691414" y="2378916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3885075" y="4962157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4792720" y="3627745"/>
            <a:ext cx="2099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3595395" y="5091693"/>
            <a:ext cx="209944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2892618" y="2199912"/>
            <a:ext cx="415341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Star"/>
          <p:cNvSpPr/>
          <p:nvPr/>
        </p:nvSpPr>
        <p:spPr>
          <a:xfrm>
            <a:off x="3904654" y="1946509"/>
            <a:ext cx="262947" cy="262941"/>
          </a:xfrm>
          <a:custGeom>
            <a:avLst/>
            <a:gdLst/>
            <a:ahLst/>
            <a:cxnLst/>
            <a:rect l="0" t="0" r="0" b="0"/>
            <a:pathLst>
              <a:path w="525894" h="525881">
                <a:moveTo>
                  <a:pt x="262966" y="525881"/>
                </a:moveTo>
                <a:cubicBezTo>
                  <a:pt x="262966" y="380619"/>
                  <a:pt x="145262" y="262902"/>
                  <a:pt x="0" y="262902"/>
                </a:cubicBezTo>
                <a:cubicBezTo>
                  <a:pt x="145262" y="262902"/>
                  <a:pt x="262966" y="145173"/>
                  <a:pt x="262966" y="0"/>
                </a:cubicBezTo>
                <a:cubicBezTo>
                  <a:pt x="262966" y="145173"/>
                  <a:pt x="380695" y="262902"/>
                  <a:pt x="525894" y="262902"/>
                </a:cubicBezTo>
                <a:cubicBezTo>
                  <a:pt x="380695" y="262902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Star"/>
          <p:cNvSpPr/>
          <p:nvPr/>
        </p:nvSpPr>
        <p:spPr>
          <a:xfrm>
            <a:off x="2922971" y="5093673"/>
            <a:ext cx="262948" cy="262928"/>
          </a:xfrm>
          <a:custGeom>
            <a:avLst/>
            <a:gdLst/>
            <a:ahLst/>
            <a:cxnLst/>
            <a:rect l="0" t="0" r="0" b="0"/>
            <a:pathLst>
              <a:path w="525894" h="525856">
                <a:moveTo>
                  <a:pt x="262966" y="525856"/>
                </a:moveTo>
                <a:cubicBezTo>
                  <a:pt x="262966" y="380593"/>
                  <a:pt x="145262" y="262902"/>
                  <a:pt x="0" y="262902"/>
                </a:cubicBezTo>
                <a:cubicBezTo>
                  <a:pt x="145262" y="262902"/>
                  <a:pt x="262966" y="145173"/>
                  <a:pt x="262966" y="0"/>
                </a:cubicBezTo>
                <a:cubicBezTo>
                  <a:pt x="262966" y="145173"/>
                  <a:pt x="380695" y="262902"/>
                  <a:pt x="525894" y="262902"/>
                </a:cubicBezTo>
                <a:cubicBezTo>
                  <a:pt x="380695" y="262902"/>
                  <a:pt x="262966" y="380593"/>
                  <a:pt x="262966" y="525856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8" name="Star"/>
          <p:cNvGrpSpPr/>
          <p:nvPr/>
        </p:nvGrpSpPr>
        <p:grpSpPr>
          <a:xfrm>
            <a:off x="1884771" y="3756469"/>
            <a:ext cx="166687" cy="166688"/>
            <a:chOff x="3769542" y="7512937"/>
            <a:chExt cx="333374" cy="333375"/>
          </a:xfrm>
        </p:grpSpPr>
        <p:sp>
          <p:nvSpPr>
            <p:cNvPr id="25" name="Line"/>
            <p:cNvSpPr/>
            <p:nvPr/>
          </p:nvSpPr>
          <p:spPr>
            <a:xfrm>
              <a:off x="3936228" y="7512937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6" name="Line"/>
            <p:cNvSpPr/>
            <p:nvPr/>
          </p:nvSpPr>
          <p:spPr>
            <a:xfrm>
              <a:off x="3769542" y="767962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7" name="Line"/>
            <p:cNvSpPr/>
            <p:nvPr/>
          </p:nvSpPr>
          <p:spPr>
            <a:xfrm>
              <a:off x="3936228" y="7762187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8" name="Line"/>
            <p:cNvSpPr/>
            <p:nvPr/>
          </p:nvSpPr>
          <p:spPr>
            <a:xfrm>
              <a:off x="4018791" y="767962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7" name="Star"/>
          <p:cNvGrpSpPr/>
          <p:nvPr/>
        </p:nvGrpSpPr>
        <p:grpSpPr>
          <a:xfrm>
            <a:off x="4613076" y="3355296"/>
            <a:ext cx="166687" cy="166669"/>
            <a:chOff x="9226152" y="6710592"/>
            <a:chExt cx="333373" cy="333338"/>
          </a:xfrm>
        </p:grpSpPr>
        <p:sp>
          <p:nvSpPr>
            <p:cNvPr id="29" name="Line"/>
            <p:cNvSpPr/>
            <p:nvPr/>
          </p:nvSpPr>
          <p:spPr>
            <a:xfrm>
              <a:off x="9392838" y="6710592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0" name="Line"/>
            <p:cNvSpPr/>
            <p:nvPr/>
          </p:nvSpPr>
          <p:spPr>
            <a:xfrm>
              <a:off x="9226152" y="6877279"/>
              <a:ext cx="84124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1" name="Line"/>
            <p:cNvSpPr/>
            <p:nvPr/>
          </p:nvSpPr>
          <p:spPr>
            <a:xfrm>
              <a:off x="9392838" y="6959805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2" name="Line"/>
            <p:cNvSpPr/>
            <p:nvPr/>
          </p:nvSpPr>
          <p:spPr>
            <a:xfrm>
              <a:off x="9475401" y="6877279"/>
              <a:ext cx="84124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3" name="Circle"/>
          <p:cNvSpPr/>
          <p:nvPr/>
        </p:nvSpPr>
        <p:spPr>
          <a:xfrm>
            <a:off x="5005055" y="3782566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6" name="Puzzle piece"/>
          <p:cNvGrpSpPr/>
          <p:nvPr/>
        </p:nvGrpSpPr>
        <p:grpSpPr>
          <a:xfrm>
            <a:off x="1884768" y="4283355"/>
            <a:ext cx="1114924" cy="705542"/>
            <a:chOff x="3769536" y="8566710"/>
            <a:chExt cx="2229847" cy="1411084"/>
          </a:xfrm>
        </p:grpSpPr>
        <p:sp>
          <p:nvSpPr>
            <p:cNvPr id="34" name="Fill"/>
            <p:cNvSpPr/>
            <p:nvPr/>
          </p:nvSpPr>
          <p:spPr>
            <a:xfrm>
              <a:off x="3769536" y="8566730"/>
              <a:ext cx="2229840" cy="1411059"/>
            </a:xfrm>
            <a:custGeom>
              <a:avLst/>
              <a:gdLst/>
              <a:ahLst/>
              <a:cxnLst/>
              <a:rect l="0" t="0" r="0" b="0"/>
              <a:pathLst>
                <a:path w="2229840" h="1411058">
                  <a:moveTo>
                    <a:pt x="1366824" y="1253490"/>
                  </a:moveTo>
                  <a:lnTo>
                    <a:pt x="1366824" y="1411058"/>
                  </a:lnTo>
                  <a:lnTo>
                    <a:pt x="1820430" y="1411058"/>
                  </a:lnTo>
                  <a:lnTo>
                    <a:pt x="1820430" y="957402"/>
                  </a:lnTo>
                  <a:lnTo>
                    <a:pt x="1978012" y="957402"/>
                  </a:lnTo>
                  <a:cubicBezTo>
                    <a:pt x="2117090" y="957402"/>
                    <a:pt x="2229840" y="844664"/>
                    <a:pt x="2229840" y="705510"/>
                  </a:cubicBezTo>
                  <a:cubicBezTo>
                    <a:pt x="2229840" y="566394"/>
                    <a:pt x="2117090" y="453682"/>
                    <a:pt x="1978012" y="453682"/>
                  </a:cubicBezTo>
                  <a:lnTo>
                    <a:pt x="1820430" y="453682"/>
                  </a:lnTo>
                  <a:lnTo>
                    <a:pt x="1820430" y="0"/>
                  </a:lnTo>
                  <a:lnTo>
                    <a:pt x="409371" y="0"/>
                  </a:lnTo>
                  <a:lnTo>
                    <a:pt x="409371" y="453682"/>
                  </a:lnTo>
                  <a:lnTo>
                    <a:pt x="251866" y="453682"/>
                  </a:lnTo>
                  <a:cubicBezTo>
                    <a:pt x="112737" y="453682"/>
                    <a:pt x="0" y="566432"/>
                    <a:pt x="0" y="705535"/>
                  </a:cubicBezTo>
                  <a:cubicBezTo>
                    <a:pt x="0" y="844664"/>
                    <a:pt x="112737" y="957402"/>
                    <a:pt x="251866" y="957402"/>
                  </a:cubicBezTo>
                  <a:lnTo>
                    <a:pt x="409371" y="957402"/>
                  </a:lnTo>
                  <a:lnTo>
                    <a:pt x="409371" y="1411058"/>
                  </a:lnTo>
                  <a:lnTo>
                    <a:pt x="863053" y="1411058"/>
                  </a:lnTo>
                  <a:lnTo>
                    <a:pt x="863053" y="1253490"/>
                  </a:lnTo>
                  <a:cubicBezTo>
                    <a:pt x="863053" y="1114412"/>
                    <a:pt x="975855" y="1001636"/>
                    <a:pt x="1114933" y="1001636"/>
                  </a:cubicBezTo>
                  <a:cubicBezTo>
                    <a:pt x="1254074" y="1001636"/>
                    <a:pt x="1366824" y="1114412"/>
                    <a:pt x="1366824" y="1253490"/>
                  </a:cubicBezTo>
                  <a:close/>
                </a:path>
              </a:pathLst>
            </a:custGeom>
            <a:solidFill>
              <a:srgbClr val="EA469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Stroke"/>
            <p:cNvSpPr/>
            <p:nvPr/>
          </p:nvSpPr>
          <p:spPr>
            <a:xfrm>
              <a:off x="3769542" y="8566710"/>
              <a:ext cx="2229841" cy="1411084"/>
            </a:xfrm>
            <a:custGeom>
              <a:avLst/>
              <a:gdLst/>
              <a:ahLst/>
              <a:cxnLst/>
              <a:rect l="0" t="0" r="0" b="0"/>
              <a:pathLst>
                <a:path w="2229840" h="1411084">
                  <a:moveTo>
                    <a:pt x="1977999" y="453707"/>
                  </a:moveTo>
                  <a:lnTo>
                    <a:pt x="1820430" y="453707"/>
                  </a:lnTo>
                  <a:lnTo>
                    <a:pt x="1820430" y="0"/>
                  </a:lnTo>
                  <a:lnTo>
                    <a:pt x="409371" y="0"/>
                  </a:lnTo>
                  <a:lnTo>
                    <a:pt x="409371" y="453707"/>
                  </a:lnTo>
                  <a:lnTo>
                    <a:pt x="251853" y="453707"/>
                  </a:lnTo>
                  <a:cubicBezTo>
                    <a:pt x="112737" y="453707"/>
                    <a:pt x="0" y="566458"/>
                    <a:pt x="0" y="705561"/>
                  </a:cubicBezTo>
                  <a:cubicBezTo>
                    <a:pt x="0" y="844676"/>
                    <a:pt x="112737" y="957414"/>
                    <a:pt x="251853" y="957414"/>
                  </a:cubicBezTo>
                  <a:lnTo>
                    <a:pt x="409371" y="957414"/>
                  </a:lnTo>
                  <a:lnTo>
                    <a:pt x="409371" y="1411084"/>
                  </a:lnTo>
                  <a:lnTo>
                    <a:pt x="863053" y="1411084"/>
                  </a:lnTo>
                  <a:lnTo>
                    <a:pt x="863053" y="1253515"/>
                  </a:lnTo>
                  <a:cubicBezTo>
                    <a:pt x="863053" y="1114425"/>
                    <a:pt x="975842" y="1001661"/>
                    <a:pt x="1114932" y="1001661"/>
                  </a:cubicBezTo>
                  <a:cubicBezTo>
                    <a:pt x="1254061" y="1001661"/>
                    <a:pt x="1366812" y="1114425"/>
                    <a:pt x="1366812" y="1253515"/>
                  </a:cubicBezTo>
                  <a:lnTo>
                    <a:pt x="1366812" y="1411084"/>
                  </a:lnTo>
                  <a:lnTo>
                    <a:pt x="1820430" y="1411084"/>
                  </a:lnTo>
                  <a:lnTo>
                    <a:pt x="1820430" y="957414"/>
                  </a:lnTo>
                  <a:lnTo>
                    <a:pt x="1977999" y="957414"/>
                  </a:lnTo>
                  <a:cubicBezTo>
                    <a:pt x="2117077" y="957414"/>
                    <a:pt x="2229840" y="844676"/>
                    <a:pt x="2229840" y="705523"/>
                  </a:cubicBezTo>
                  <a:cubicBezTo>
                    <a:pt x="2229840" y="566420"/>
                    <a:pt x="2117077" y="453707"/>
                    <a:pt x="1977999" y="453707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5" name="Puzzle piece"/>
          <p:cNvGrpSpPr/>
          <p:nvPr/>
        </p:nvGrpSpPr>
        <p:grpSpPr>
          <a:xfrm>
            <a:off x="4089173" y="2514338"/>
            <a:ext cx="1114920" cy="705536"/>
            <a:chOff x="8178346" y="5028675"/>
            <a:chExt cx="2229840" cy="1411072"/>
          </a:xfrm>
        </p:grpSpPr>
        <p:sp>
          <p:nvSpPr>
            <p:cNvPr id="37" name="Fill"/>
            <p:cNvSpPr/>
            <p:nvPr/>
          </p:nvSpPr>
          <p:spPr>
            <a:xfrm>
              <a:off x="8178346" y="5028675"/>
              <a:ext cx="2229840" cy="1411072"/>
            </a:xfrm>
            <a:custGeom>
              <a:avLst/>
              <a:gdLst/>
              <a:ahLst/>
              <a:cxnLst/>
              <a:rect l="0" t="0" r="0" b="0"/>
              <a:pathLst>
                <a:path w="2229840" h="1411071">
                  <a:moveTo>
                    <a:pt x="1366824" y="1253502"/>
                  </a:moveTo>
                  <a:lnTo>
                    <a:pt x="1366824" y="1411071"/>
                  </a:lnTo>
                  <a:lnTo>
                    <a:pt x="1820430" y="1411071"/>
                  </a:lnTo>
                  <a:lnTo>
                    <a:pt x="1820430" y="957402"/>
                  </a:lnTo>
                  <a:lnTo>
                    <a:pt x="1978012" y="957402"/>
                  </a:lnTo>
                  <a:cubicBezTo>
                    <a:pt x="2117090" y="957402"/>
                    <a:pt x="2229840" y="844664"/>
                    <a:pt x="2229840" y="705523"/>
                  </a:cubicBezTo>
                  <a:cubicBezTo>
                    <a:pt x="2229840" y="566407"/>
                    <a:pt x="2117090" y="453682"/>
                    <a:pt x="1978012" y="453682"/>
                  </a:cubicBezTo>
                  <a:lnTo>
                    <a:pt x="1820430" y="453682"/>
                  </a:lnTo>
                  <a:lnTo>
                    <a:pt x="1820430" y="0"/>
                  </a:lnTo>
                  <a:lnTo>
                    <a:pt x="1366774" y="0"/>
                  </a:lnTo>
                  <a:lnTo>
                    <a:pt x="1366774" y="157543"/>
                  </a:lnTo>
                  <a:cubicBezTo>
                    <a:pt x="1366774" y="296646"/>
                    <a:pt x="1253998" y="409397"/>
                    <a:pt x="1114894" y="409397"/>
                  </a:cubicBezTo>
                  <a:cubicBezTo>
                    <a:pt x="975766" y="409397"/>
                    <a:pt x="863003" y="296646"/>
                    <a:pt x="863003" y="157543"/>
                  </a:cubicBezTo>
                  <a:lnTo>
                    <a:pt x="863003" y="0"/>
                  </a:lnTo>
                  <a:lnTo>
                    <a:pt x="409371" y="0"/>
                  </a:lnTo>
                  <a:lnTo>
                    <a:pt x="409371" y="453682"/>
                  </a:lnTo>
                  <a:lnTo>
                    <a:pt x="251866" y="453682"/>
                  </a:lnTo>
                  <a:cubicBezTo>
                    <a:pt x="112737" y="453682"/>
                    <a:pt x="0" y="566445"/>
                    <a:pt x="0" y="705548"/>
                  </a:cubicBezTo>
                  <a:cubicBezTo>
                    <a:pt x="0" y="844664"/>
                    <a:pt x="112737" y="957402"/>
                    <a:pt x="251866" y="957402"/>
                  </a:cubicBezTo>
                  <a:lnTo>
                    <a:pt x="409371" y="957402"/>
                  </a:lnTo>
                  <a:lnTo>
                    <a:pt x="409371" y="1411071"/>
                  </a:lnTo>
                  <a:lnTo>
                    <a:pt x="863053" y="1411071"/>
                  </a:lnTo>
                  <a:lnTo>
                    <a:pt x="863053" y="1253502"/>
                  </a:lnTo>
                  <a:cubicBezTo>
                    <a:pt x="863053" y="1114412"/>
                    <a:pt x="975855" y="1001649"/>
                    <a:pt x="1114933" y="1001649"/>
                  </a:cubicBezTo>
                  <a:cubicBezTo>
                    <a:pt x="1254074" y="1001649"/>
                    <a:pt x="1366824" y="1114412"/>
                    <a:pt x="1366824" y="1253502"/>
                  </a:cubicBezTo>
                  <a:close/>
                </a:path>
              </a:pathLst>
            </a:custGeom>
            <a:solidFill>
              <a:srgbClr val="41F8E2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9" name="Stroke"/>
            <p:cNvSpPr/>
            <p:nvPr/>
          </p:nvSpPr>
          <p:spPr>
            <a:xfrm>
              <a:off x="8178346" y="5028675"/>
              <a:ext cx="2229840" cy="1411072"/>
            </a:xfrm>
            <a:custGeom>
              <a:avLst/>
              <a:gdLst/>
              <a:ahLst/>
              <a:cxnLst/>
              <a:rect l="0" t="0" r="0" b="0"/>
              <a:pathLst>
                <a:path w="2229840" h="1411071">
                  <a:moveTo>
                    <a:pt x="1366824" y="1253502"/>
                  </a:moveTo>
                  <a:lnTo>
                    <a:pt x="1366824" y="1411071"/>
                  </a:lnTo>
                  <a:lnTo>
                    <a:pt x="1820430" y="1411071"/>
                  </a:lnTo>
                  <a:lnTo>
                    <a:pt x="1820430" y="957402"/>
                  </a:lnTo>
                  <a:lnTo>
                    <a:pt x="1978012" y="957402"/>
                  </a:lnTo>
                  <a:cubicBezTo>
                    <a:pt x="2117090" y="957402"/>
                    <a:pt x="2229840" y="844664"/>
                    <a:pt x="2229840" y="705523"/>
                  </a:cubicBezTo>
                  <a:cubicBezTo>
                    <a:pt x="2229840" y="566407"/>
                    <a:pt x="2117090" y="453682"/>
                    <a:pt x="1978012" y="453682"/>
                  </a:cubicBezTo>
                  <a:lnTo>
                    <a:pt x="1820430" y="453682"/>
                  </a:lnTo>
                  <a:lnTo>
                    <a:pt x="1820430" y="0"/>
                  </a:lnTo>
                  <a:lnTo>
                    <a:pt x="1366774" y="0"/>
                  </a:lnTo>
                  <a:lnTo>
                    <a:pt x="1366774" y="157543"/>
                  </a:lnTo>
                  <a:cubicBezTo>
                    <a:pt x="1366774" y="296646"/>
                    <a:pt x="1253998" y="409397"/>
                    <a:pt x="1114894" y="409397"/>
                  </a:cubicBezTo>
                  <a:cubicBezTo>
                    <a:pt x="975766" y="409397"/>
                    <a:pt x="863003" y="296646"/>
                    <a:pt x="863003" y="157543"/>
                  </a:cubicBezTo>
                  <a:lnTo>
                    <a:pt x="863003" y="0"/>
                  </a:lnTo>
                  <a:lnTo>
                    <a:pt x="409371" y="0"/>
                  </a:lnTo>
                  <a:lnTo>
                    <a:pt x="409371" y="453682"/>
                  </a:lnTo>
                  <a:lnTo>
                    <a:pt x="251866" y="453682"/>
                  </a:lnTo>
                  <a:cubicBezTo>
                    <a:pt x="112737" y="453682"/>
                    <a:pt x="0" y="566445"/>
                    <a:pt x="0" y="705548"/>
                  </a:cubicBezTo>
                  <a:cubicBezTo>
                    <a:pt x="0" y="844664"/>
                    <a:pt x="112737" y="957402"/>
                    <a:pt x="251866" y="957402"/>
                  </a:cubicBezTo>
                  <a:lnTo>
                    <a:pt x="409371" y="957402"/>
                  </a:lnTo>
                  <a:lnTo>
                    <a:pt x="409371" y="1411071"/>
                  </a:lnTo>
                  <a:lnTo>
                    <a:pt x="863053" y="1411071"/>
                  </a:lnTo>
                  <a:lnTo>
                    <a:pt x="863053" y="1253502"/>
                  </a:lnTo>
                  <a:cubicBezTo>
                    <a:pt x="863053" y="1114412"/>
                    <a:pt x="975855" y="1001649"/>
                    <a:pt x="1114933" y="1001649"/>
                  </a:cubicBezTo>
                  <a:cubicBezTo>
                    <a:pt x="1254074" y="1001649"/>
                    <a:pt x="1366824" y="1114412"/>
                    <a:pt x="1366824" y="1253502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68" name="Shadow"/>
          <p:cNvSpPr/>
          <p:nvPr/>
        </p:nvSpPr>
        <p:spPr>
          <a:xfrm>
            <a:off x="4089175" y="2663692"/>
            <a:ext cx="445814" cy="556184"/>
          </a:xfrm>
          <a:custGeom>
            <a:avLst/>
            <a:gdLst/>
            <a:ahLst/>
            <a:cxnLst/>
            <a:rect l="0" t="0" r="0" b="0"/>
            <a:pathLst>
              <a:path w="891628" h="1112367">
                <a:moveTo>
                  <a:pt x="409371" y="0"/>
                </a:moveTo>
                <a:lnTo>
                  <a:pt x="409371" y="154978"/>
                </a:lnTo>
                <a:lnTo>
                  <a:pt x="251853" y="154978"/>
                </a:lnTo>
                <a:cubicBezTo>
                  <a:pt x="112737" y="154978"/>
                  <a:pt x="0" y="267741"/>
                  <a:pt x="0" y="406831"/>
                </a:cubicBezTo>
                <a:cubicBezTo>
                  <a:pt x="0" y="545947"/>
                  <a:pt x="112737" y="658685"/>
                  <a:pt x="251853" y="658685"/>
                </a:cubicBezTo>
                <a:lnTo>
                  <a:pt x="409371" y="658685"/>
                </a:lnTo>
                <a:lnTo>
                  <a:pt x="409371" y="1112367"/>
                </a:lnTo>
                <a:lnTo>
                  <a:pt x="863053" y="1112367"/>
                </a:lnTo>
                <a:lnTo>
                  <a:pt x="863053" y="954798"/>
                </a:lnTo>
                <a:cubicBezTo>
                  <a:pt x="863053" y="912825"/>
                  <a:pt x="873467" y="873353"/>
                  <a:pt x="891628" y="838542"/>
                </a:cubicBezTo>
                <a:cubicBezTo>
                  <a:pt x="813460" y="513308"/>
                  <a:pt x="643001" y="224015"/>
                  <a:pt x="409371" y="0"/>
                </a:cubicBezTo>
                <a:close/>
              </a:path>
            </a:pathLst>
          </a:custGeom>
          <a:solidFill>
            <a:srgbClr val="111415">
              <a:alpha val="2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11" name="Head"/>
          <p:cNvGrpSpPr/>
          <p:nvPr/>
        </p:nvGrpSpPr>
        <p:grpSpPr>
          <a:xfrm>
            <a:off x="2604568" y="2424455"/>
            <a:ext cx="2054376" cy="2481761"/>
            <a:chOff x="5209135" y="4848909"/>
            <a:chExt cx="4108751" cy="4963522"/>
          </a:xfrm>
        </p:grpSpPr>
        <p:sp>
          <p:nvSpPr>
            <p:cNvPr id="35" name="Shadow"/>
            <p:cNvSpPr/>
            <p:nvPr/>
          </p:nvSpPr>
          <p:spPr>
            <a:xfrm>
              <a:off x="5209135" y="8566726"/>
              <a:ext cx="790245" cy="1245705"/>
            </a:xfrm>
            <a:custGeom>
              <a:avLst/>
              <a:gdLst/>
              <a:ahLst/>
              <a:cxnLst/>
              <a:rect l="0" t="0" r="0" b="0"/>
              <a:pathLst>
                <a:path w="790244" h="1245704">
                  <a:moveTo>
                    <a:pt x="380834" y="1245704"/>
                  </a:moveTo>
                  <a:lnTo>
                    <a:pt x="380834" y="957402"/>
                  </a:lnTo>
                  <a:lnTo>
                    <a:pt x="538403" y="957402"/>
                  </a:lnTo>
                  <a:cubicBezTo>
                    <a:pt x="677481" y="957402"/>
                    <a:pt x="790244" y="844664"/>
                    <a:pt x="790244" y="705510"/>
                  </a:cubicBezTo>
                  <a:cubicBezTo>
                    <a:pt x="790244" y="566407"/>
                    <a:pt x="677481" y="453694"/>
                    <a:pt x="538403" y="453694"/>
                  </a:cubicBezTo>
                  <a:lnTo>
                    <a:pt x="380834" y="453694"/>
                  </a:lnTo>
                  <a:lnTo>
                    <a:pt x="380834" y="0"/>
                  </a:lnTo>
                  <a:lnTo>
                    <a:pt x="0" y="0"/>
                  </a:lnTo>
                  <a:lnTo>
                    <a:pt x="0" y="1245704"/>
                  </a:ln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0" name="Fill"/>
            <p:cNvSpPr/>
            <p:nvPr/>
          </p:nvSpPr>
          <p:spPr>
            <a:xfrm>
              <a:off x="5389383" y="4848909"/>
              <a:ext cx="3928503" cy="4813173"/>
            </a:xfrm>
            <a:custGeom>
              <a:avLst/>
              <a:gdLst/>
              <a:ahLst/>
              <a:cxnLst/>
              <a:rect l="0" t="0" r="0" b="0"/>
              <a:pathLst>
                <a:path w="3928503" h="4813173">
                  <a:moveTo>
                    <a:pt x="3134956" y="4033532"/>
                  </a:moveTo>
                  <a:cubicBezTo>
                    <a:pt x="3357740" y="4033532"/>
                    <a:pt x="3440709" y="3853573"/>
                    <a:pt x="3440709" y="3699383"/>
                  </a:cubicBezTo>
                  <a:lnTo>
                    <a:pt x="3440709" y="3108299"/>
                  </a:lnTo>
                  <a:lnTo>
                    <a:pt x="3810711" y="3108299"/>
                  </a:lnTo>
                  <a:cubicBezTo>
                    <a:pt x="3887863" y="3108299"/>
                    <a:pt x="3928503" y="3031223"/>
                    <a:pt x="3887863" y="2954134"/>
                  </a:cubicBezTo>
                  <a:cubicBezTo>
                    <a:pt x="3799992" y="2793492"/>
                    <a:pt x="3440709" y="2388654"/>
                    <a:pt x="3440709" y="2260142"/>
                  </a:cubicBezTo>
                  <a:lnTo>
                    <a:pt x="3440709" y="1720443"/>
                  </a:lnTo>
                  <a:cubicBezTo>
                    <a:pt x="3440709" y="770356"/>
                    <a:pt x="2670517" y="0"/>
                    <a:pt x="1720329" y="0"/>
                  </a:cubicBezTo>
                  <a:cubicBezTo>
                    <a:pt x="770204" y="0"/>
                    <a:pt x="0" y="770356"/>
                    <a:pt x="0" y="1720443"/>
                  </a:cubicBezTo>
                  <a:lnTo>
                    <a:pt x="0" y="4813173"/>
                  </a:lnTo>
                  <a:lnTo>
                    <a:pt x="2499956" y="4813173"/>
                  </a:lnTo>
                  <a:lnTo>
                    <a:pt x="2054555" y="4033532"/>
                  </a:lnTo>
                  <a:close/>
                </a:path>
              </a:pathLst>
            </a:custGeom>
            <a:solidFill>
              <a:srgbClr val="E6ECEC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Shadow"/>
            <p:cNvSpPr/>
            <p:nvPr/>
          </p:nvSpPr>
          <p:spPr>
            <a:xfrm>
              <a:off x="7052691" y="8882437"/>
              <a:ext cx="836651" cy="779640"/>
            </a:xfrm>
            <a:custGeom>
              <a:avLst/>
              <a:gdLst/>
              <a:ahLst/>
              <a:cxnLst/>
              <a:rect l="0" t="0" r="0" b="0"/>
              <a:pathLst>
                <a:path w="836650" h="779640">
                  <a:moveTo>
                    <a:pt x="391248" y="779640"/>
                  </a:moveTo>
                  <a:lnTo>
                    <a:pt x="43535" y="170992"/>
                  </a:lnTo>
                  <a:cubicBezTo>
                    <a:pt x="0" y="94792"/>
                    <a:pt x="55016" y="0"/>
                    <a:pt x="142786" y="0"/>
                  </a:cubicBezTo>
                  <a:lnTo>
                    <a:pt x="391248" y="0"/>
                  </a:lnTo>
                  <a:lnTo>
                    <a:pt x="836650" y="779640"/>
                  </a:lnTo>
                  <a:close/>
                </a:path>
              </a:pathLst>
            </a:custGeom>
            <a:solidFill>
              <a:srgbClr val="CAD7D7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6" name="Stroke"/>
            <p:cNvSpPr/>
            <p:nvPr/>
          </p:nvSpPr>
          <p:spPr>
            <a:xfrm>
              <a:off x="5389383" y="4848909"/>
              <a:ext cx="3928503" cy="4813173"/>
            </a:xfrm>
            <a:custGeom>
              <a:avLst/>
              <a:gdLst/>
              <a:ahLst/>
              <a:cxnLst/>
              <a:rect l="0" t="0" r="0" b="0"/>
              <a:pathLst>
                <a:path w="3928503" h="4813173">
                  <a:moveTo>
                    <a:pt x="3134956" y="4033532"/>
                  </a:moveTo>
                  <a:cubicBezTo>
                    <a:pt x="3357740" y="4033532"/>
                    <a:pt x="3440709" y="3853573"/>
                    <a:pt x="3440709" y="3699383"/>
                  </a:cubicBezTo>
                  <a:lnTo>
                    <a:pt x="3440709" y="3108299"/>
                  </a:lnTo>
                  <a:lnTo>
                    <a:pt x="3810711" y="3108299"/>
                  </a:lnTo>
                  <a:cubicBezTo>
                    <a:pt x="3887863" y="3108299"/>
                    <a:pt x="3928503" y="3031223"/>
                    <a:pt x="3887863" y="2954134"/>
                  </a:cubicBezTo>
                  <a:cubicBezTo>
                    <a:pt x="3799992" y="2793492"/>
                    <a:pt x="3440709" y="2388654"/>
                    <a:pt x="3440709" y="2260142"/>
                  </a:cubicBezTo>
                  <a:lnTo>
                    <a:pt x="3440709" y="1720443"/>
                  </a:lnTo>
                  <a:cubicBezTo>
                    <a:pt x="3440709" y="770356"/>
                    <a:pt x="2670517" y="0"/>
                    <a:pt x="1720329" y="0"/>
                  </a:cubicBezTo>
                  <a:cubicBezTo>
                    <a:pt x="770204" y="0"/>
                    <a:pt x="0" y="770356"/>
                    <a:pt x="0" y="1720443"/>
                  </a:cubicBezTo>
                  <a:lnTo>
                    <a:pt x="0" y="4813173"/>
                  </a:lnTo>
                  <a:lnTo>
                    <a:pt x="2499956" y="4813173"/>
                  </a:lnTo>
                  <a:lnTo>
                    <a:pt x="2054555" y="4033532"/>
                  </a:lnTo>
                  <a:lnTo>
                    <a:pt x="3134956" y="4033532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9" name="Labyrinth"/>
          <p:cNvGrpSpPr/>
          <p:nvPr/>
        </p:nvGrpSpPr>
        <p:grpSpPr>
          <a:xfrm>
            <a:off x="2851906" y="2581702"/>
            <a:ext cx="1405890" cy="1405890"/>
            <a:chOff x="5703812" y="5163403"/>
            <a:chExt cx="2811780" cy="2811780"/>
          </a:xfrm>
        </p:grpSpPr>
        <p:sp>
          <p:nvSpPr>
            <p:cNvPr id="42" name="Circle"/>
            <p:cNvSpPr/>
            <p:nvPr/>
          </p:nvSpPr>
          <p:spPr>
            <a:xfrm>
              <a:off x="6886062" y="6345659"/>
              <a:ext cx="447282" cy="447268"/>
            </a:xfrm>
            <a:custGeom>
              <a:avLst/>
              <a:gdLst/>
              <a:ahLst/>
              <a:cxnLst/>
              <a:rect l="0" t="0" r="0" b="0"/>
              <a:pathLst>
                <a:path w="447281" h="447268">
                  <a:moveTo>
                    <a:pt x="394855" y="367538"/>
                  </a:moveTo>
                  <a:cubicBezTo>
                    <a:pt x="353834" y="416305"/>
                    <a:pt x="292353" y="447268"/>
                    <a:pt x="223647" y="447268"/>
                  </a:cubicBezTo>
                  <a:cubicBezTo>
                    <a:pt x="100126" y="447268"/>
                    <a:pt x="0" y="347167"/>
                    <a:pt x="0" y="223634"/>
                  </a:cubicBezTo>
                  <a:cubicBezTo>
                    <a:pt x="0" y="100114"/>
                    <a:pt x="100126" y="0"/>
                    <a:pt x="223647" y="0"/>
                  </a:cubicBezTo>
                  <a:cubicBezTo>
                    <a:pt x="347167" y="0"/>
                    <a:pt x="447281" y="100114"/>
                    <a:pt x="447281" y="223634"/>
                  </a:cubicBezTo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Line"/>
            <p:cNvSpPr/>
            <p:nvPr/>
          </p:nvSpPr>
          <p:spPr>
            <a:xfrm>
              <a:off x="6599789" y="6060648"/>
              <a:ext cx="1029119" cy="1027849"/>
            </a:xfrm>
            <a:custGeom>
              <a:avLst/>
              <a:gdLst/>
              <a:ahLst/>
              <a:cxnLst/>
              <a:rect l="0" t="0" r="0" b="0"/>
              <a:pathLst>
                <a:path w="1029119" h="1027849">
                  <a:moveTo>
                    <a:pt x="614552" y="0"/>
                  </a:moveTo>
                  <a:cubicBezTo>
                    <a:pt x="851141" y="48412"/>
                    <a:pt x="1029119" y="257759"/>
                    <a:pt x="1029119" y="508647"/>
                  </a:cubicBezTo>
                  <a:cubicBezTo>
                    <a:pt x="1029119" y="795388"/>
                    <a:pt x="796658" y="1027849"/>
                    <a:pt x="509917" y="1027849"/>
                  </a:cubicBezTo>
                  <a:cubicBezTo>
                    <a:pt x="256743" y="1027849"/>
                    <a:pt x="45885" y="846632"/>
                    <a:pt x="0" y="606818"/>
                  </a:cubicBezTo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4" name="Line"/>
            <p:cNvSpPr/>
            <p:nvPr/>
          </p:nvSpPr>
          <p:spPr>
            <a:xfrm>
              <a:off x="6599799" y="6060782"/>
              <a:ext cx="404571" cy="410185"/>
            </a:xfrm>
            <a:custGeom>
              <a:avLst/>
              <a:gdLst/>
              <a:ahLst/>
              <a:cxnLst/>
              <a:rect l="0" t="0" r="0" b="0"/>
              <a:pathLst>
                <a:path w="404571" h="410184">
                  <a:moveTo>
                    <a:pt x="0" y="410184"/>
                  </a:moveTo>
                  <a:cubicBezTo>
                    <a:pt x="39408" y="204622"/>
                    <a:pt x="200012" y="42151"/>
                    <a:pt x="404571" y="0"/>
                  </a:cubicBezTo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5" name="Line"/>
            <p:cNvSpPr/>
            <p:nvPr/>
          </p:nvSpPr>
          <p:spPr>
            <a:xfrm>
              <a:off x="6294938" y="5754537"/>
              <a:ext cx="1629537" cy="1629524"/>
            </a:xfrm>
            <a:custGeom>
              <a:avLst/>
              <a:gdLst/>
              <a:ahLst/>
              <a:cxnLst/>
              <a:rect l="0" t="0" r="0" b="0"/>
              <a:pathLst>
                <a:path w="1629537" h="1629524">
                  <a:moveTo>
                    <a:pt x="1629537" y="814755"/>
                  </a:moveTo>
                  <a:cubicBezTo>
                    <a:pt x="1629537" y="1264716"/>
                    <a:pt x="1264729" y="1629524"/>
                    <a:pt x="814768" y="1629524"/>
                  </a:cubicBezTo>
                  <a:cubicBezTo>
                    <a:pt x="364807" y="1629524"/>
                    <a:pt x="0" y="1264716"/>
                    <a:pt x="0" y="814755"/>
                  </a:cubicBezTo>
                  <a:cubicBezTo>
                    <a:pt x="0" y="364794"/>
                    <a:pt x="364807" y="0"/>
                    <a:pt x="814768" y="0"/>
                  </a:cubicBezTo>
                  <a:cubicBezTo>
                    <a:pt x="1264729" y="0"/>
                    <a:pt x="1629537" y="364794"/>
                    <a:pt x="1629537" y="814755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6" name="Line"/>
            <p:cNvSpPr/>
            <p:nvPr/>
          </p:nvSpPr>
          <p:spPr>
            <a:xfrm>
              <a:off x="6563727" y="5458962"/>
              <a:ext cx="1656309" cy="1648676"/>
            </a:xfrm>
            <a:custGeom>
              <a:avLst/>
              <a:gdLst/>
              <a:ahLst/>
              <a:cxnLst/>
              <a:rect l="0" t="0" r="0" b="0"/>
              <a:pathLst>
                <a:path w="1656308" h="1648675">
                  <a:moveTo>
                    <a:pt x="0" y="143319"/>
                  </a:moveTo>
                  <a:cubicBezTo>
                    <a:pt x="161226" y="52070"/>
                    <a:pt x="347535" y="0"/>
                    <a:pt x="545985" y="0"/>
                  </a:cubicBezTo>
                  <a:cubicBezTo>
                    <a:pt x="1159154" y="0"/>
                    <a:pt x="1656308" y="497141"/>
                    <a:pt x="1656308" y="1110335"/>
                  </a:cubicBezTo>
                  <a:cubicBezTo>
                    <a:pt x="1656308" y="1305661"/>
                    <a:pt x="1605864" y="1489240"/>
                    <a:pt x="1517281" y="1648675"/>
                  </a:cubicBezTo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Line"/>
            <p:cNvSpPr/>
            <p:nvPr/>
          </p:nvSpPr>
          <p:spPr>
            <a:xfrm>
              <a:off x="5999372" y="5734209"/>
              <a:ext cx="1946479" cy="1945412"/>
            </a:xfrm>
            <a:custGeom>
              <a:avLst/>
              <a:gdLst/>
              <a:ahLst/>
              <a:cxnLst/>
              <a:rect l="0" t="0" r="0" b="0"/>
              <a:pathLst>
                <a:path w="1946478" h="1945411">
                  <a:moveTo>
                    <a:pt x="1946478" y="1565630"/>
                  </a:moveTo>
                  <a:cubicBezTo>
                    <a:pt x="1742935" y="1798383"/>
                    <a:pt x="1443786" y="1945411"/>
                    <a:pt x="1110335" y="1945411"/>
                  </a:cubicBezTo>
                  <a:cubicBezTo>
                    <a:pt x="497154" y="1945411"/>
                    <a:pt x="0" y="1448269"/>
                    <a:pt x="0" y="835088"/>
                  </a:cubicBezTo>
                  <a:cubicBezTo>
                    <a:pt x="0" y="502196"/>
                    <a:pt x="146519" y="203504"/>
                    <a:pt x="378574" y="0"/>
                  </a:cubicBezTo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Circle"/>
            <p:cNvSpPr/>
            <p:nvPr/>
          </p:nvSpPr>
          <p:spPr>
            <a:xfrm>
              <a:off x="5703812" y="5163403"/>
              <a:ext cx="2811780" cy="2811780"/>
            </a:xfrm>
            <a:custGeom>
              <a:avLst/>
              <a:gdLst/>
              <a:ahLst/>
              <a:cxnLst/>
              <a:rect l="0" t="0" r="0" b="0"/>
              <a:pathLst>
                <a:path w="2811780" h="2811780">
                  <a:moveTo>
                    <a:pt x="2045969" y="153847"/>
                  </a:moveTo>
                  <a:cubicBezTo>
                    <a:pt x="2500591" y="386753"/>
                    <a:pt x="2811780" y="860018"/>
                    <a:pt x="2811780" y="1405890"/>
                  </a:cubicBezTo>
                  <a:cubicBezTo>
                    <a:pt x="2811780" y="2182291"/>
                    <a:pt x="2182291" y="2811780"/>
                    <a:pt x="1405902" y="2811780"/>
                  </a:cubicBezTo>
                  <a:cubicBezTo>
                    <a:pt x="629488" y="2811780"/>
                    <a:pt x="0" y="2182291"/>
                    <a:pt x="0" y="1405890"/>
                  </a:cubicBezTo>
                  <a:cubicBezTo>
                    <a:pt x="0" y="629488"/>
                    <a:pt x="629488" y="0"/>
                    <a:pt x="1405902" y="0"/>
                  </a:cubicBezTo>
                  <a:cubicBezTo>
                    <a:pt x="1541310" y="0"/>
                    <a:pt x="1672247" y="19151"/>
                    <a:pt x="1796173" y="54889"/>
                  </a:cubicBezTo>
                </a:path>
              </a:pathLst>
            </a:cu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9" name="Line"/>
            <p:cNvSpPr/>
            <p:nvPr/>
          </p:nvSpPr>
          <p:spPr>
            <a:xfrm>
              <a:off x="7109709" y="6792931"/>
              <a:ext cx="0" cy="295554"/>
            </a:xfrm>
            <a:prstGeom prst="line">
              <a:avLst/>
            </a:pr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Line"/>
            <p:cNvSpPr/>
            <p:nvPr/>
          </p:nvSpPr>
          <p:spPr>
            <a:xfrm flipV="1">
              <a:off x="7476837" y="5993180"/>
              <a:ext cx="208991" cy="208979"/>
            </a:xfrm>
            <a:prstGeom prst="line">
              <a:avLst/>
            </a:pr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1" name="Line"/>
            <p:cNvSpPr/>
            <p:nvPr/>
          </p:nvSpPr>
          <p:spPr>
            <a:xfrm>
              <a:off x="6533584" y="5993180"/>
              <a:ext cx="208991" cy="208979"/>
            </a:xfrm>
            <a:prstGeom prst="line">
              <a:avLst/>
            </a:pr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Line"/>
            <p:cNvSpPr/>
            <p:nvPr/>
          </p:nvSpPr>
          <p:spPr>
            <a:xfrm>
              <a:off x="7924475" y="6569293"/>
              <a:ext cx="295555" cy="0"/>
            </a:xfrm>
            <a:prstGeom prst="line">
              <a:avLst/>
            </a:pr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3" name="Line"/>
            <p:cNvSpPr/>
            <p:nvPr/>
          </p:nvSpPr>
          <p:spPr>
            <a:xfrm flipV="1">
              <a:off x="6115607" y="7354398"/>
              <a:ext cx="208991" cy="208991"/>
            </a:xfrm>
            <a:prstGeom prst="line">
              <a:avLst/>
            </a:pr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4" name="Line"/>
            <p:cNvSpPr/>
            <p:nvPr/>
          </p:nvSpPr>
          <p:spPr>
            <a:xfrm>
              <a:off x="7109709" y="5163405"/>
              <a:ext cx="0" cy="295555"/>
            </a:xfrm>
            <a:prstGeom prst="line">
              <a:avLst/>
            </a:prstGeom>
            <a:noFill/>
            <a:ln w="76200" cap="rnd" cmpd="sng">
              <a:solidFill>
                <a:srgbClr val="C2CCCC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57" name="Eye"/>
          <p:cNvSpPr/>
          <p:nvPr/>
        </p:nvSpPr>
        <p:spPr>
          <a:xfrm>
            <a:off x="4182038" y="3440775"/>
            <a:ext cx="89313" cy="89319"/>
          </a:xfrm>
          <a:custGeom>
            <a:avLst/>
            <a:gdLst/>
            <a:ahLst/>
            <a:cxnLst/>
            <a:rect l="0" t="0" r="0" b="0"/>
            <a:pathLst>
              <a:path w="178625" h="178638">
                <a:moveTo>
                  <a:pt x="178625" y="89331"/>
                </a:moveTo>
                <a:cubicBezTo>
                  <a:pt x="178625" y="138607"/>
                  <a:pt x="138671" y="178638"/>
                  <a:pt x="89306" y="178638"/>
                </a:cubicBezTo>
                <a:cubicBezTo>
                  <a:pt x="39903" y="178638"/>
                  <a:pt x="0" y="138607"/>
                  <a:pt x="0" y="89331"/>
                </a:cubicBezTo>
                <a:cubicBezTo>
                  <a:pt x="0" y="40043"/>
                  <a:pt x="39903" y="0"/>
                  <a:pt x="89306" y="0"/>
                </a:cubicBezTo>
                <a:cubicBezTo>
                  <a:pt x="138671" y="0"/>
                  <a:pt x="178625" y="40043"/>
                  <a:pt x="178625" y="89331"/>
                </a:cubicBezTo>
                <a:close/>
              </a:path>
            </a:pathLst>
          </a:custGeom>
          <a:solidFill>
            <a:srgbClr val="111315">
              <a:alpha val="10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55" name="Shadow"/>
          <p:cNvSpPr/>
          <p:nvPr/>
        </p:nvSpPr>
        <p:spPr>
          <a:xfrm>
            <a:off x="2694696" y="3146244"/>
            <a:ext cx="719506" cy="1615739"/>
          </a:xfrm>
          <a:custGeom>
            <a:avLst/>
            <a:gdLst/>
            <a:ahLst/>
            <a:cxnLst/>
            <a:rect l="0" t="0" r="0" b="0"/>
            <a:pathLst>
              <a:path w="1439011" h="3231476">
                <a:moveTo>
                  <a:pt x="324154" y="3231476"/>
                </a:moveTo>
                <a:cubicBezTo>
                  <a:pt x="463270" y="3231476"/>
                  <a:pt x="576008" y="3118738"/>
                  <a:pt x="576008" y="2979623"/>
                </a:cubicBezTo>
                <a:lnTo>
                  <a:pt x="576008" y="2822117"/>
                </a:lnTo>
                <a:lnTo>
                  <a:pt x="1029677" y="2822117"/>
                </a:lnTo>
                <a:lnTo>
                  <a:pt x="1029677" y="2368435"/>
                </a:lnTo>
                <a:lnTo>
                  <a:pt x="872108" y="2368435"/>
                </a:lnTo>
                <a:cubicBezTo>
                  <a:pt x="733018" y="2368435"/>
                  <a:pt x="620242" y="2255634"/>
                  <a:pt x="620242" y="2116556"/>
                </a:cubicBezTo>
                <a:cubicBezTo>
                  <a:pt x="620242" y="1977415"/>
                  <a:pt x="733018" y="1864664"/>
                  <a:pt x="872108" y="1864664"/>
                </a:cubicBezTo>
                <a:lnTo>
                  <a:pt x="1029677" y="1864664"/>
                </a:lnTo>
                <a:lnTo>
                  <a:pt x="1029677" y="1411046"/>
                </a:lnTo>
                <a:lnTo>
                  <a:pt x="1029614" y="1411046"/>
                </a:lnTo>
                <a:lnTo>
                  <a:pt x="1029614" y="957389"/>
                </a:lnTo>
                <a:lnTo>
                  <a:pt x="1187170" y="957389"/>
                </a:lnTo>
                <a:cubicBezTo>
                  <a:pt x="1326273" y="957389"/>
                  <a:pt x="1439011" y="844638"/>
                  <a:pt x="1439011" y="705497"/>
                </a:cubicBezTo>
                <a:cubicBezTo>
                  <a:pt x="1439011" y="566394"/>
                  <a:pt x="1326273" y="453656"/>
                  <a:pt x="1187170" y="453656"/>
                </a:cubicBezTo>
                <a:lnTo>
                  <a:pt x="1029614" y="453656"/>
                </a:lnTo>
                <a:lnTo>
                  <a:pt x="1029614" y="0"/>
                </a:lnTo>
                <a:lnTo>
                  <a:pt x="22275" y="0"/>
                </a:lnTo>
                <a:cubicBezTo>
                  <a:pt x="7696" y="90131"/>
                  <a:pt x="0" y="182600"/>
                  <a:pt x="0" y="276872"/>
                </a:cubicBezTo>
                <a:lnTo>
                  <a:pt x="0" y="2001481"/>
                </a:lnTo>
                <a:cubicBezTo>
                  <a:pt x="17779" y="2036013"/>
                  <a:pt x="28003" y="2075078"/>
                  <a:pt x="28003" y="2116594"/>
                </a:cubicBezTo>
                <a:cubicBezTo>
                  <a:pt x="28003" y="2158110"/>
                  <a:pt x="17779" y="2197188"/>
                  <a:pt x="0" y="2231720"/>
                </a:cubicBezTo>
                <a:lnTo>
                  <a:pt x="0" y="2822117"/>
                </a:lnTo>
                <a:lnTo>
                  <a:pt x="72301" y="2822117"/>
                </a:lnTo>
                <a:lnTo>
                  <a:pt x="72301" y="2979623"/>
                </a:lnTo>
                <a:cubicBezTo>
                  <a:pt x="72301" y="3118738"/>
                  <a:pt x="185051" y="3231476"/>
                  <a:pt x="324154" y="3231476"/>
                </a:cubicBezTo>
                <a:close/>
              </a:path>
            </a:pathLst>
          </a:custGeom>
          <a:solidFill>
            <a:srgbClr val="111415">
              <a:alpha val="2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3" name="Puzzle pieces"/>
          <p:cNvGrpSpPr/>
          <p:nvPr/>
        </p:nvGrpSpPr>
        <p:grpSpPr>
          <a:xfrm>
            <a:off x="2184982" y="3031940"/>
            <a:ext cx="1114920" cy="1615742"/>
            <a:chOff x="4369964" y="6063880"/>
            <a:chExt cx="2229840" cy="3231484"/>
          </a:xfrm>
        </p:grpSpPr>
        <p:sp>
          <p:nvSpPr>
            <p:cNvPr id="58" name="Fill"/>
            <p:cNvSpPr/>
            <p:nvPr/>
          </p:nvSpPr>
          <p:spPr>
            <a:xfrm>
              <a:off x="4369964" y="6063880"/>
              <a:ext cx="2229840" cy="1411059"/>
            </a:xfrm>
            <a:custGeom>
              <a:avLst/>
              <a:gdLst/>
              <a:ahLst/>
              <a:cxnLst/>
              <a:rect l="0" t="0" r="0" b="0"/>
              <a:pathLst>
                <a:path w="2229840" h="1411058">
                  <a:moveTo>
                    <a:pt x="1977999" y="453669"/>
                  </a:moveTo>
                  <a:lnTo>
                    <a:pt x="1820443" y="453669"/>
                  </a:lnTo>
                  <a:lnTo>
                    <a:pt x="1820443" y="0"/>
                  </a:lnTo>
                  <a:lnTo>
                    <a:pt x="409397" y="0"/>
                  </a:lnTo>
                  <a:lnTo>
                    <a:pt x="409397" y="453669"/>
                  </a:lnTo>
                  <a:lnTo>
                    <a:pt x="251853" y="453669"/>
                  </a:lnTo>
                  <a:cubicBezTo>
                    <a:pt x="112737" y="453669"/>
                    <a:pt x="0" y="566445"/>
                    <a:pt x="0" y="705535"/>
                  </a:cubicBezTo>
                  <a:cubicBezTo>
                    <a:pt x="0" y="844664"/>
                    <a:pt x="112737" y="957389"/>
                    <a:pt x="251853" y="957389"/>
                  </a:cubicBezTo>
                  <a:lnTo>
                    <a:pt x="409397" y="957389"/>
                  </a:lnTo>
                  <a:lnTo>
                    <a:pt x="409397" y="1411058"/>
                  </a:lnTo>
                  <a:lnTo>
                    <a:pt x="863079" y="1411058"/>
                  </a:lnTo>
                  <a:lnTo>
                    <a:pt x="863079" y="1253490"/>
                  </a:lnTo>
                  <a:cubicBezTo>
                    <a:pt x="863079" y="1114399"/>
                    <a:pt x="975842" y="1001649"/>
                    <a:pt x="1114945" y="1001649"/>
                  </a:cubicBezTo>
                  <a:cubicBezTo>
                    <a:pt x="1254048" y="1001649"/>
                    <a:pt x="1366812" y="1114399"/>
                    <a:pt x="1366812" y="1253490"/>
                  </a:cubicBezTo>
                  <a:lnTo>
                    <a:pt x="1366812" y="1411058"/>
                  </a:lnTo>
                  <a:lnTo>
                    <a:pt x="1820443" y="1411058"/>
                  </a:lnTo>
                  <a:lnTo>
                    <a:pt x="1820443" y="957389"/>
                  </a:lnTo>
                  <a:lnTo>
                    <a:pt x="1977999" y="957389"/>
                  </a:lnTo>
                  <a:cubicBezTo>
                    <a:pt x="2117102" y="957389"/>
                    <a:pt x="2229840" y="844638"/>
                    <a:pt x="2229840" y="705497"/>
                  </a:cubicBezTo>
                  <a:cubicBezTo>
                    <a:pt x="2229840" y="566407"/>
                    <a:pt x="2117102" y="453669"/>
                    <a:pt x="1977999" y="453669"/>
                  </a:cubicBezTo>
                  <a:close/>
                </a:path>
              </a:pathLst>
            </a:custGeom>
            <a:solidFill>
              <a:srgbClr val="FFDE3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9" name="Fill"/>
            <p:cNvSpPr/>
            <p:nvPr/>
          </p:nvSpPr>
          <p:spPr>
            <a:xfrm>
              <a:off x="4779391" y="7065536"/>
              <a:ext cx="1411072" cy="2229828"/>
            </a:xfrm>
            <a:custGeom>
              <a:avLst/>
              <a:gdLst/>
              <a:ahLst/>
              <a:cxnLst/>
              <a:rect l="0" t="0" r="0" b="0"/>
              <a:pathLst>
                <a:path w="1411071" h="2229827">
                  <a:moveTo>
                    <a:pt x="1253502" y="863015"/>
                  </a:moveTo>
                  <a:lnTo>
                    <a:pt x="1411071" y="863015"/>
                  </a:lnTo>
                  <a:lnTo>
                    <a:pt x="1411071" y="409397"/>
                  </a:lnTo>
                  <a:lnTo>
                    <a:pt x="957414" y="409397"/>
                  </a:lnTo>
                  <a:lnTo>
                    <a:pt x="957414" y="251828"/>
                  </a:lnTo>
                  <a:cubicBezTo>
                    <a:pt x="957414" y="112750"/>
                    <a:pt x="844676" y="0"/>
                    <a:pt x="705523" y="0"/>
                  </a:cubicBezTo>
                  <a:cubicBezTo>
                    <a:pt x="566419" y="0"/>
                    <a:pt x="453694" y="112750"/>
                    <a:pt x="453694" y="251828"/>
                  </a:cubicBezTo>
                  <a:lnTo>
                    <a:pt x="453694" y="409397"/>
                  </a:lnTo>
                  <a:lnTo>
                    <a:pt x="0" y="409397"/>
                  </a:lnTo>
                  <a:lnTo>
                    <a:pt x="0" y="863079"/>
                  </a:lnTo>
                  <a:lnTo>
                    <a:pt x="157556" y="863079"/>
                  </a:lnTo>
                  <a:cubicBezTo>
                    <a:pt x="296646" y="863079"/>
                    <a:pt x="409409" y="975855"/>
                    <a:pt x="409409" y="1114945"/>
                  </a:cubicBezTo>
                  <a:cubicBezTo>
                    <a:pt x="409409" y="1254074"/>
                    <a:pt x="296646" y="1366837"/>
                    <a:pt x="157556" y="1366837"/>
                  </a:cubicBezTo>
                  <a:lnTo>
                    <a:pt x="0" y="1366837"/>
                  </a:lnTo>
                  <a:lnTo>
                    <a:pt x="0" y="1820468"/>
                  </a:lnTo>
                  <a:lnTo>
                    <a:pt x="453694" y="1820468"/>
                  </a:lnTo>
                  <a:lnTo>
                    <a:pt x="453694" y="1977974"/>
                  </a:lnTo>
                  <a:cubicBezTo>
                    <a:pt x="453694" y="2117090"/>
                    <a:pt x="566458" y="2229827"/>
                    <a:pt x="705548" y="2229827"/>
                  </a:cubicBezTo>
                  <a:cubicBezTo>
                    <a:pt x="844676" y="2229827"/>
                    <a:pt x="957414" y="2117090"/>
                    <a:pt x="957414" y="1977974"/>
                  </a:cubicBezTo>
                  <a:lnTo>
                    <a:pt x="957414" y="1820468"/>
                  </a:lnTo>
                  <a:lnTo>
                    <a:pt x="1411071" y="1820468"/>
                  </a:lnTo>
                  <a:lnTo>
                    <a:pt x="1411071" y="1366786"/>
                  </a:lnTo>
                  <a:lnTo>
                    <a:pt x="1253502" y="1366786"/>
                  </a:lnTo>
                  <a:cubicBezTo>
                    <a:pt x="1114424" y="1366786"/>
                    <a:pt x="1001648" y="1253985"/>
                    <a:pt x="1001648" y="1114907"/>
                  </a:cubicBezTo>
                  <a:cubicBezTo>
                    <a:pt x="1001648" y="975766"/>
                    <a:pt x="1114424" y="863015"/>
                    <a:pt x="1253502" y="863015"/>
                  </a:cubicBezTo>
                  <a:close/>
                </a:path>
              </a:pathLst>
            </a:custGeom>
            <a:solidFill>
              <a:srgbClr val="F78539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0" name="Stroke"/>
            <p:cNvSpPr/>
            <p:nvPr/>
          </p:nvSpPr>
          <p:spPr>
            <a:xfrm>
              <a:off x="4369964" y="6063880"/>
              <a:ext cx="2229840" cy="1411059"/>
            </a:xfrm>
            <a:custGeom>
              <a:avLst/>
              <a:gdLst/>
              <a:ahLst/>
              <a:cxnLst/>
              <a:rect l="0" t="0" r="0" b="0"/>
              <a:pathLst>
                <a:path w="2229840" h="1411058">
                  <a:moveTo>
                    <a:pt x="1977999" y="453669"/>
                  </a:moveTo>
                  <a:lnTo>
                    <a:pt x="1820443" y="453669"/>
                  </a:lnTo>
                  <a:lnTo>
                    <a:pt x="1820443" y="0"/>
                  </a:lnTo>
                  <a:lnTo>
                    <a:pt x="409397" y="0"/>
                  </a:lnTo>
                  <a:lnTo>
                    <a:pt x="409397" y="453669"/>
                  </a:lnTo>
                  <a:lnTo>
                    <a:pt x="251853" y="453669"/>
                  </a:lnTo>
                  <a:cubicBezTo>
                    <a:pt x="112737" y="453669"/>
                    <a:pt x="0" y="566445"/>
                    <a:pt x="0" y="705535"/>
                  </a:cubicBezTo>
                  <a:cubicBezTo>
                    <a:pt x="0" y="844664"/>
                    <a:pt x="112737" y="957389"/>
                    <a:pt x="251853" y="957389"/>
                  </a:cubicBezTo>
                  <a:lnTo>
                    <a:pt x="409397" y="957389"/>
                  </a:lnTo>
                  <a:lnTo>
                    <a:pt x="409397" y="1411058"/>
                  </a:lnTo>
                  <a:lnTo>
                    <a:pt x="863079" y="1411058"/>
                  </a:lnTo>
                  <a:lnTo>
                    <a:pt x="863079" y="1253490"/>
                  </a:lnTo>
                  <a:cubicBezTo>
                    <a:pt x="863079" y="1114399"/>
                    <a:pt x="975842" y="1001649"/>
                    <a:pt x="1114945" y="1001649"/>
                  </a:cubicBezTo>
                  <a:cubicBezTo>
                    <a:pt x="1254048" y="1001649"/>
                    <a:pt x="1366812" y="1114399"/>
                    <a:pt x="1366812" y="1253490"/>
                  </a:cubicBezTo>
                  <a:lnTo>
                    <a:pt x="1366812" y="1411058"/>
                  </a:lnTo>
                  <a:lnTo>
                    <a:pt x="1820443" y="1411058"/>
                  </a:lnTo>
                  <a:lnTo>
                    <a:pt x="1820443" y="957389"/>
                  </a:lnTo>
                  <a:lnTo>
                    <a:pt x="1977999" y="957389"/>
                  </a:lnTo>
                  <a:cubicBezTo>
                    <a:pt x="2117102" y="957389"/>
                    <a:pt x="2229840" y="844638"/>
                    <a:pt x="2229840" y="705497"/>
                  </a:cubicBezTo>
                  <a:cubicBezTo>
                    <a:pt x="2229840" y="566407"/>
                    <a:pt x="2117102" y="453669"/>
                    <a:pt x="1977999" y="45366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1" name="Stroke"/>
            <p:cNvSpPr/>
            <p:nvPr/>
          </p:nvSpPr>
          <p:spPr>
            <a:xfrm>
              <a:off x="4779391" y="7065536"/>
              <a:ext cx="1411072" cy="2229828"/>
            </a:xfrm>
            <a:custGeom>
              <a:avLst/>
              <a:gdLst/>
              <a:ahLst/>
              <a:cxnLst/>
              <a:rect l="0" t="0" r="0" b="0"/>
              <a:pathLst>
                <a:path w="1411071" h="2229827">
                  <a:moveTo>
                    <a:pt x="1253502" y="863015"/>
                  </a:moveTo>
                  <a:lnTo>
                    <a:pt x="1411071" y="863015"/>
                  </a:lnTo>
                  <a:lnTo>
                    <a:pt x="1411071" y="409397"/>
                  </a:lnTo>
                  <a:lnTo>
                    <a:pt x="957414" y="409397"/>
                  </a:lnTo>
                  <a:lnTo>
                    <a:pt x="957414" y="251828"/>
                  </a:lnTo>
                  <a:cubicBezTo>
                    <a:pt x="957414" y="112750"/>
                    <a:pt x="844676" y="0"/>
                    <a:pt x="705523" y="0"/>
                  </a:cubicBezTo>
                  <a:cubicBezTo>
                    <a:pt x="566419" y="0"/>
                    <a:pt x="453694" y="112750"/>
                    <a:pt x="453694" y="251828"/>
                  </a:cubicBezTo>
                  <a:lnTo>
                    <a:pt x="453694" y="409397"/>
                  </a:lnTo>
                  <a:lnTo>
                    <a:pt x="0" y="409397"/>
                  </a:lnTo>
                  <a:lnTo>
                    <a:pt x="0" y="863079"/>
                  </a:lnTo>
                  <a:lnTo>
                    <a:pt x="157556" y="863079"/>
                  </a:lnTo>
                  <a:cubicBezTo>
                    <a:pt x="296646" y="863079"/>
                    <a:pt x="409409" y="975855"/>
                    <a:pt x="409409" y="1114945"/>
                  </a:cubicBezTo>
                  <a:cubicBezTo>
                    <a:pt x="409409" y="1254074"/>
                    <a:pt x="296646" y="1366837"/>
                    <a:pt x="157556" y="1366837"/>
                  </a:cubicBezTo>
                  <a:lnTo>
                    <a:pt x="0" y="1366837"/>
                  </a:lnTo>
                  <a:lnTo>
                    <a:pt x="0" y="1820468"/>
                  </a:lnTo>
                  <a:lnTo>
                    <a:pt x="453694" y="1820468"/>
                  </a:lnTo>
                  <a:lnTo>
                    <a:pt x="453694" y="1977974"/>
                  </a:lnTo>
                  <a:cubicBezTo>
                    <a:pt x="453694" y="2117090"/>
                    <a:pt x="566458" y="2229827"/>
                    <a:pt x="705548" y="2229827"/>
                  </a:cubicBezTo>
                  <a:cubicBezTo>
                    <a:pt x="844676" y="2229827"/>
                    <a:pt x="957414" y="2117090"/>
                    <a:pt x="957414" y="1977974"/>
                  </a:cubicBezTo>
                  <a:lnTo>
                    <a:pt x="957414" y="1820468"/>
                  </a:lnTo>
                  <a:lnTo>
                    <a:pt x="1411071" y="1820468"/>
                  </a:lnTo>
                  <a:lnTo>
                    <a:pt x="1411071" y="1366786"/>
                  </a:lnTo>
                  <a:lnTo>
                    <a:pt x="1253502" y="1366786"/>
                  </a:lnTo>
                  <a:cubicBezTo>
                    <a:pt x="1114424" y="1366786"/>
                    <a:pt x="1001648" y="1253985"/>
                    <a:pt x="1001648" y="1114907"/>
                  </a:cubicBezTo>
                  <a:cubicBezTo>
                    <a:pt x="1001648" y="975766"/>
                    <a:pt x="1114424" y="863015"/>
                    <a:pt x="1253502" y="863015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2" name="+"/>
          <p:cNvGrpSpPr/>
          <p:nvPr/>
        </p:nvGrpSpPr>
        <p:grpSpPr>
          <a:xfrm>
            <a:off x="2671339" y="4019097"/>
            <a:ext cx="142259" cy="142259"/>
            <a:chOff x="5342677" y="8038193"/>
            <a:chExt cx="284518" cy="284518"/>
          </a:xfrm>
        </p:grpSpPr>
        <p:sp>
          <p:nvSpPr>
            <p:cNvPr id="62" name="Line"/>
            <p:cNvSpPr/>
            <p:nvPr/>
          </p:nvSpPr>
          <p:spPr>
            <a:xfrm>
              <a:off x="5342677" y="8180456"/>
              <a:ext cx="284518" cy="0"/>
            </a:xfrm>
            <a:prstGeom prst="line">
              <a:avLst/>
            </a:prstGeom>
            <a:noFill/>
            <a:ln w="76200" cap="rnd" cmpd="sng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3" name="Line"/>
            <p:cNvSpPr/>
            <p:nvPr/>
          </p:nvSpPr>
          <p:spPr>
            <a:xfrm>
              <a:off x="5484928" y="8038193"/>
              <a:ext cx="0" cy="284518"/>
            </a:xfrm>
            <a:prstGeom prst="line">
              <a:avLst/>
            </a:prstGeom>
            <a:noFill/>
            <a:ln w="76200" cap="rnd" cmpd="sng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66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6441361" y="1021979"/>
            <a:ext cx="4746282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</a:rPr>
              <a:t>EXEMPLO PRÁTICO</a:t>
            </a:r>
            <a:endParaRPr lang="en-US" sz="3000" dirty="0">
              <a:latin typeface="Montserrat" panose="00000500000000000000" pitchFamily="2" charset="0"/>
            </a:endParaRP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B091CB-4F26-1D35-7538-BE5C261BB305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gradFill flip="none" rotWithShape="1">
            <a:gsLst>
              <a:gs pos="0">
                <a:srgbClr val="EA4691"/>
              </a:gs>
              <a:gs pos="25000">
                <a:srgbClr val="FFDE3A"/>
              </a:gs>
              <a:gs pos="50000">
                <a:srgbClr val="F78539"/>
              </a:gs>
              <a:gs pos="100000">
                <a:srgbClr val="9CBF8E"/>
              </a:gs>
              <a:gs pos="75000">
                <a:srgbClr val="41F8E2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205726"/>
      </p:ext>
    </p:extLst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0.73958 L 3.33333E-6 -0.03542 L 3.33333E-6 0.03125 L 3.33333E-6 -1.48148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0.73958 L 3.95833E-6 -0.03542 L 3.95833E-6 0.03125 L 3.95833E-6 3.7037E-7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5" grpId="0"/>
      <p:bldP spid="145" grpId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68" grpId="0" animBg="1"/>
      <p:bldP spid="57" grpId="0" animBg="1"/>
      <p:bldP spid="57" grpId="1" animBg="1"/>
      <p:bldP spid="55" grpId="0" animBg="1"/>
      <p:bldP spid="66" grpId="0"/>
      <p:bldP spid="6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9009" y="656944"/>
            <a:ext cx="2276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EXEMPLO PRÁTICO </a:t>
            </a:r>
            <a:endParaRPr lang="en-US" sz="16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594FF03-40EF-79B8-99B3-99212E5F7C3D}"/>
              </a:ext>
            </a:extLst>
          </p:cNvPr>
          <p:cNvSpPr txBox="1"/>
          <p:nvPr/>
        </p:nvSpPr>
        <p:spPr>
          <a:xfrm>
            <a:off x="639009" y="5005330"/>
            <a:ext cx="63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Imagem 6 e 7: Exemplo prático.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C7B147-8C59-B6A4-1331-027EF0679F57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gradFill flip="none" rotWithShape="1">
            <a:gsLst>
              <a:gs pos="0">
                <a:srgbClr val="EA4691"/>
              </a:gs>
              <a:gs pos="25000">
                <a:srgbClr val="FFDE3A"/>
              </a:gs>
              <a:gs pos="50000">
                <a:srgbClr val="F78539"/>
              </a:gs>
              <a:gs pos="100000">
                <a:srgbClr val="9CBF8E"/>
              </a:gs>
              <a:gs pos="75000">
                <a:srgbClr val="41F8E2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7788C5-60EC-4962-2EB1-6C6652A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585" y="2460251"/>
            <a:ext cx="5212320" cy="38979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1B33AB-0099-5532-1A0A-000FFDE7F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9" y="1241719"/>
            <a:ext cx="5760393" cy="36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1594665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3" name="Colorful circle"/>
          <p:cNvSpPr/>
          <p:nvPr/>
        </p:nvSpPr>
        <p:spPr>
          <a:xfrm>
            <a:off x="2101078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4" name="Little colorful circle"/>
          <p:cNvSpPr/>
          <p:nvPr/>
        </p:nvSpPr>
        <p:spPr>
          <a:xfrm>
            <a:off x="1506933" y="1986897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5" name="Little colorful circle"/>
          <p:cNvSpPr/>
          <p:nvPr/>
        </p:nvSpPr>
        <p:spPr>
          <a:xfrm>
            <a:off x="5098690" y="2944876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6" name="Little colorful circle"/>
          <p:cNvSpPr/>
          <p:nvPr/>
        </p:nvSpPr>
        <p:spPr>
          <a:xfrm>
            <a:off x="1908300" y="5040369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44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6493025" y="1198384"/>
            <a:ext cx="4694617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Montserrat" panose="00000500000000000000" pitchFamily="2" charset="0"/>
              </a:rPr>
              <a:t>BOAS PRÁTICAS </a:t>
            </a:r>
            <a:endParaRPr lang="en-US" sz="3200" dirty="0">
              <a:latin typeface="Montserrat" panose="00000500000000000000" pitchFamily="2" charset="0"/>
            </a:endParaRP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6516961" y="2014629"/>
            <a:ext cx="4620806" cy="207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Importância da otimização e documentação.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Dicas de desempenho ao usar funções.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Considerações sobre legibilidade e manutenção.</a:t>
            </a:r>
          </a:p>
          <a:p>
            <a:pPr indent="144000" algn="just">
              <a:lnSpc>
                <a:spcPct val="150000"/>
              </a:lnSpc>
              <a:spcBef>
                <a:spcPts val="900"/>
              </a:spcBef>
              <a:tabLst>
                <a:tab pos="108744" algn="l"/>
              </a:tabLst>
            </a:pPr>
            <a:endParaRPr lang="en-US" sz="1000" dirty="0">
              <a:solidFill>
                <a:schemeClr val="tx2"/>
              </a:solidFill>
              <a:latin typeface="Montserrat" panose="00000500000000000000"/>
              <a:ea typeface="Roboto Condensed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196" name="Book"/>
          <p:cNvGrpSpPr/>
          <p:nvPr/>
        </p:nvGrpSpPr>
        <p:grpSpPr>
          <a:xfrm>
            <a:off x="1888111" y="4058715"/>
            <a:ext cx="1590472" cy="194618"/>
            <a:chOff x="3776221" y="8117429"/>
            <a:chExt cx="3180944" cy="389235"/>
          </a:xfrm>
        </p:grpSpPr>
        <p:sp>
          <p:nvSpPr>
            <p:cNvPr id="15" name="Fill"/>
            <p:cNvSpPr/>
            <p:nvPr/>
          </p:nvSpPr>
          <p:spPr>
            <a:xfrm>
              <a:off x="3846344" y="8117434"/>
              <a:ext cx="3110814" cy="389230"/>
            </a:xfrm>
            <a:custGeom>
              <a:avLst/>
              <a:gdLst/>
              <a:ahLst/>
              <a:cxnLst/>
              <a:rect l="0" t="0" r="0" b="0"/>
              <a:pathLst>
                <a:path w="3110814" h="389229">
                  <a:moveTo>
                    <a:pt x="0" y="389229"/>
                  </a:moveTo>
                  <a:lnTo>
                    <a:pt x="2916186" y="389229"/>
                  </a:lnTo>
                  <a:cubicBezTo>
                    <a:pt x="3023666" y="389229"/>
                    <a:pt x="3110814" y="302094"/>
                    <a:pt x="3110814" y="194589"/>
                  </a:cubicBezTo>
                  <a:cubicBezTo>
                    <a:pt x="3110814" y="87096"/>
                    <a:pt x="3023666" y="0"/>
                    <a:pt x="29161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DED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6" name="Shadow"/>
            <p:cNvSpPr/>
            <p:nvPr/>
          </p:nvSpPr>
          <p:spPr>
            <a:xfrm>
              <a:off x="3846344" y="8117429"/>
              <a:ext cx="3110814" cy="194602"/>
            </a:xfrm>
            <a:custGeom>
              <a:avLst/>
              <a:gdLst/>
              <a:ahLst/>
              <a:cxnLst/>
              <a:rect l="0" t="0" r="0" b="0"/>
              <a:pathLst>
                <a:path w="3110814" h="194602">
                  <a:moveTo>
                    <a:pt x="0" y="0"/>
                  </a:moveTo>
                  <a:lnTo>
                    <a:pt x="2916186" y="0"/>
                  </a:lnTo>
                  <a:cubicBezTo>
                    <a:pt x="3023666" y="0"/>
                    <a:pt x="3110814" y="87096"/>
                    <a:pt x="3110814" y="194602"/>
                  </a:cubicBezTo>
                  <a:lnTo>
                    <a:pt x="0" y="194602"/>
                  </a:ln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7" name="Frame"/>
            <p:cNvSpPr/>
            <p:nvPr/>
          </p:nvSpPr>
          <p:spPr>
            <a:xfrm>
              <a:off x="3776221" y="8117434"/>
              <a:ext cx="3180944" cy="389230"/>
            </a:xfrm>
            <a:custGeom>
              <a:avLst/>
              <a:gdLst/>
              <a:ahLst/>
              <a:cxnLst/>
              <a:rect l="0" t="0" r="0" b="0"/>
              <a:pathLst>
                <a:path w="3180943" h="389229">
                  <a:moveTo>
                    <a:pt x="0" y="389229"/>
                  </a:moveTo>
                  <a:lnTo>
                    <a:pt x="2986316" y="389229"/>
                  </a:lnTo>
                  <a:cubicBezTo>
                    <a:pt x="3093783" y="389229"/>
                    <a:pt x="3180943" y="302094"/>
                    <a:pt x="3180943" y="194589"/>
                  </a:cubicBezTo>
                  <a:cubicBezTo>
                    <a:pt x="3180943" y="87096"/>
                    <a:pt x="3093783" y="0"/>
                    <a:pt x="2986316" y="0"/>
                  </a:cubicBez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" name="Line"/>
            <p:cNvSpPr/>
            <p:nvPr/>
          </p:nvSpPr>
          <p:spPr>
            <a:xfrm>
              <a:off x="3846344" y="8117429"/>
              <a:ext cx="0" cy="38923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195" name="Book"/>
          <p:cNvGrpSpPr/>
          <p:nvPr/>
        </p:nvGrpSpPr>
        <p:grpSpPr>
          <a:xfrm>
            <a:off x="2173177" y="4332550"/>
            <a:ext cx="1424662" cy="360093"/>
            <a:chOff x="4346353" y="8665102"/>
            <a:chExt cx="2849324" cy="720185"/>
          </a:xfrm>
        </p:grpSpPr>
        <p:sp>
          <p:nvSpPr>
            <p:cNvPr id="19" name="Rectangle"/>
            <p:cNvSpPr/>
            <p:nvPr/>
          </p:nvSpPr>
          <p:spPr>
            <a:xfrm>
              <a:off x="4346367" y="8665102"/>
              <a:ext cx="2849310" cy="461663"/>
            </a:xfrm>
            <a:prstGeom prst="rect">
              <a:avLst/>
            </a:prstGeom>
            <a:solidFill>
              <a:srgbClr val="D27849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4641933" y="8665122"/>
              <a:ext cx="187390" cy="461663"/>
            </a:xfrm>
            <a:prstGeom prst="rect">
              <a:avLst/>
            </a:prstGeom>
            <a:solidFill>
              <a:srgbClr val="FFEB5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22" name="Line"/>
            <p:cNvSpPr/>
            <p:nvPr/>
          </p:nvSpPr>
          <p:spPr>
            <a:xfrm>
              <a:off x="6425548" y="8692922"/>
              <a:ext cx="0" cy="406070"/>
            </a:xfrm>
            <a:prstGeom prst="line">
              <a:avLst/>
            </a:prstGeom>
            <a:noFill/>
            <a:ln w="76200" cap="rnd" cmpd="sng">
              <a:solidFill>
                <a:srgbClr val="F48F61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23" name="Line"/>
            <p:cNvSpPr/>
            <p:nvPr/>
          </p:nvSpPr>
          <p:spPr>
            <a:xfrm>
              <a:off x="6604625" y="8692922"/>
              <a:ext cx="0" cy="406070"/>
            </a:xfrm>
            <a:prstGeom prst="line">
              <a:avLst/>
            </a:prstGeom>
            <a:noFill/>
            <a:ln w="76200" cap="rnd" cmpd="sng">
              <a:solidFill>
                <a:srgbClr val="F48F61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24" name="Line"/>
            <p:cNvSpPr/>
            <p:nvPr/>
          </p:nvSpPr>
          <p:spPr>
            <a:xfrm>
              <a:off x="6783716" y="8692922"/>
              <a:ext cx="0" cy="406070"/>
            </a:xfrm>
            <a:prstGeom prst="line">
              <a:avLst/>
            </a:prstGeom>
            <a:noFill/>
            <a:ln w="76200" cap="rnd" cmpd="sng">
              <a:solidFill>
                <a:srgbClr val="F48F61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20" name="Shadow"/>
            <p:cNvSpPr/>
            <p:nvPr/>
          </p:nvSpPr>
          <p:spPr>
            <a:xfrm>
              <a:off x="4346353" y="8923624"/>
              <a:ext cx="2849310" cy="461663"/>
            </a:xfrm>
            <a:prstGeom prst="rect">
              <a:avLst/>
            </a:pr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25" name="Rectangle"/>
            <p:cNvSpPr/>
            <p:nvPr/>
          </p:nvSpPr>
          <p:spPr>
            <a:xfrm>
              <a:off x="4346353" y="8665102"/>
              <a:ext cx="2849310" cy="461663"/>
            </a:xfrm>
            <a:prstGeom prst="rect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8" name="Book"/>
          <p:cNvGrpSpPr/>
          <p:nvPr/>
        </p:nvGrpSpPr>
        <p:grpSpPr>
          <a:xfrm>
            <a:off x="3940138" y="3101134"/>
            <a:ext cx="954367" cy="1545965"/>
            <a:chOff x="7880275" y="6202268"/>
            <a:chExt cx="1908733" cy="3091929"/>
          </a:xfrm>
        </p:grpSpPr>
        <p:sp>
          <p:nvSpPr>
            <p:cNvPr id="35" name="Line"/>
            <p:cNvSpPr/>
            <p:nvPr/>
          </p:nvSpPr>
          <p:spPr>
            <a:xfrm flipV="1">
              <a:off x="8086296" y="6648910"/>
              <a:ext cx="619151" cy="28444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36" name="Line"/>
            <p:cNvSpPr/>
            <p:nvPr/>
          </p:nvSpPr>
          <p:spPr>
            <a:xfrm flipV="1">
              <a:off x="8957239" y="8545166"/>
              <a:ext cx="619113" cy="284455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3" name="Fill"/>
            <p:cNvSpPr/>
            <p:nvPr/>
          </p:nvSpPr>
          <p:spPr>
            <a:xfrm>
              <a:off x="7880300" y="6202268"/>
              <a:ext cx="1908708" cy="3091878"/>
            </a:xfrm>
            <a:custGeom>
              <a:avLst/>
              <a:gdLst/>
              <a:ahLst/>
              <a:cxnLst/>
              <a:rect l="0" t="0" r="0" b="0"/>
              <a:pathLst>
                <a:path w="1908708" h="3091878">
                  <a:moveTo>
                    <a:pt x="0" y="284416"/>
                  </a:moveTo>
                  <a:lnTo>
                    <a:pt x="619175" y="0"/>
                  </a:lnTo>
                  <a:lnTo>
                    <a:pt x="1908708" y="2807462"/>
                  </a:lnTo>
                  <a:lnTo>
                    <a:pt x="1289494" y="3091878"/>
                  </a:lnTo>
                  <a:close/>
                </a:path>
              </a:pathLst>
            </a:custGeom>
            <a:solidFill>
              <a:srgbClr val="9481A2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4" name="Rectangular"/>
            <p:cNvSpPr/>
            <p:nvPr/>
          </p:nvSpPr>
          <p:spPr>
            <a:xfrm>
              <a:off x="8281118" y="6657945"/>
              <a:ext cx="529564" cy="418236"/>
            </a:xfrm>
            <a:custGeom>
              <a:avLst/>
              <a:gdLst/>
              <a:ahLst/>
              <a:cxnLst/>
              <a:rect l="0" t="0" r="0" b="0"/>
              <a:pathLst>
                <a:path w="529564" h="418236">
                  <a:moveTo>
                    <a:pt x="0" y="196443"/>
                  </a:moveTo>
                  <a:lnTo>
                    <a:pt x="427735" y="0"/>
                  </a:lnTo>
                  <a:lnTo>
                    <a:pt x="529564" y="221742"/>
                  </a:lnTo>
                  <a:lnTo>
                    <a:pt x="101866" y="418236"/>
                  </a:lnTo>
                  <a:close/>
                </a:path>
              </a:pathLst>
            </a:custGeom>
            <a:solidFill>
              <a:srgbClr val="BDAACE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5" name="Rectangular"/>
            <p:cNvSpPr/>
            <p:nvPr/>
          </p:nvSpPr>
          <p:spPr>
            <a:xfrm>
              <a:off x="9050212" y="8332422"/>
              <a:ext cx="529565" cy="418237"/>
            </a:xfrm>
            <a:custGeom>
              <a:avLst/>
              <a:gdLst/>
              <a:ahLst/>
              <a:cxnLst/>
              <a:rect l="0" t="0" r="0" b="0"/>
              <a:pathLst>
                <a:path w="529564" h="418236">
                  <a:moveTo>
                    <a:pt x="0" y="196456"/>
                  </a:moveTo>
                  <a:lnTo>
                    <a:pt x="427697" y="0"/>
                  </a:lnTo>
                  <a:lnTo>
                    <a:pt x="529564" y="221754"/>
                  </a:lnTo>
                  <a:lnTo>
                    <a:pt x="101866" y="418236"/>
                  </a:lnTo>
                  <a:close/>
                </a:path>
              </a:pathLst>
            </a:custGeom>
            <a:solidFill>
              <a:srgbClr val="BDAACE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6" name="Shadow"/>
            <p:cNvSpPr/>
            <p:nvPr/>
          </p:nvSpPr>
          <p:spPr>
            <a:xfrm>
              <a:off x="7880275" y="6398752"/>
              <a:ext cx="1481024" cy="2895384"/>
            </a:xfrm>
            <a:custGeom>
              <a:avLst/>
              <a:gdLst/>
              <a:ahLst/>
              <a:cxnLst/>
              <a:rect l="0" t="0" r="0" b="0"/>
              <a:pathLst>
                <a:path w="1481023" h="2895384">
                  <a:moveTo>
                    <a:pt x="191516" y="0"/>
                  </a:moveTo>
                  <a:lnTo>
                    <a:pt x="0" y="87960"/>
                  </a:lnTo>
                  <a:lnTo>
                    <a:pt x="1289519" y="2895384"/>
                  </a:lnTo>
                  <a:lnTo>
                    <a:pt x="1481023" y="2807436"/>
                  </a:ln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7" name="Rectangular"/>
            <p:cNvSpPr/>
            <p:nvPr/>
          </p:nvSpPr>
          <p:spPr>
            <a:xfrm>
              <a:off x="8089576" y="6854386"/>
              <a:ext cx="293383" cy="309740"/>
            </a:xfrm>
            <a:custGeom>
              <a:avLst/>
              <a:gdLst/>
              <a:ahLst/>
              <a:cxnLst/>
              <a:rect l="0" t="0" r="0" b="0"/>
              <a:pathLst>
                <a:path w="293382" h="309740">
                  <a:moveTo>
                    <a:pt x="0" y="87960"/>
                  </a:moveTo>
                  <a:lnTo>
                    <a:pt x="191541" y="0"/>
                  </a:lnTo>
                  <a:lnTo>
                    <a:pt x="293382" y="221741"/>
                  </a:lnTo>
                  <a:lnTo>
                    <a:pt x="101866" y="309740"/>
                  </a:lnTo>
                  <a:close/>
                </a:path>
              </a:pathLst>
            </a:custGeom>
            <a:solidFill>
              <a:srgbClr val="9481A2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8" name="Rectangular"/>
            <p:cNvSpPr/>
            <p:nvPr/>
          </p:nvSpPr>
          <p:spPr>
            <a:xfrm>
              <a:off x="8858683" y="8528851"/>
              <a:ext cx="293383" cy="309740"/>
            </a:xfrm>
            <a:custGeom>
              <a:avLst/>
              <a:gdLst/>
              <a:ahLst/>
              <a:cxnLst/>
              <a:rect l="0" t="0" r="0" b="0"/>
              <a:pathLst>
                <a:path w="293382" h="309740">
                  <a:moveTo>
                    <a:pt x="0" y="87972"/>
                  </a:moveTo>
                  <a:lnTo>
                    <a:pt x="191516" y="0"/>
                  </a:lnTo>
                  <a:lnTo>
                    <a:pt x="293382" y="221754"/>
                  </a:lnTo>
                  <a:lnTo>
                    <a:pt x="101866" y="309740"/>
                  </a:lnTo>
                  <a:close/>
                </a:path>
              </a:pathLst>
            </a:custGeom>
            <a:solidFill>
              <a:srgbClr val="9481A2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89" name="Fill"/>
            <p:cNvSpPr/>
            <p:nvPr/>
          </p:nvSpPr>
          <p:spPr>
            <a:xfrm>
              <a:off x="8689342" y="7604382"/>
              <a:ext cx="369963" cy="461112"/>
            </a:xfrm>
            <a:custGeom>
              <a:avLst/>
              <a:gdLst/>
              <a:ahLst/>
              <a:cxnLst/>
              <a:rect l="0" t="0" r="0" b="0"/>
              <a:pathLst>
                <a:path w="369963" h="461111">
                  <a:moveTo>
                    <a:pt x="0" y="92125"/>
                  </a:moveTo>
                  <a:lnTo>
                    <a:pt x="200469" y="0"/>
                  </a:lnTo>
                  <a:lnTo>
                    <a:pt x="369963" y="369049"/>
                  </a:lnTo>
                  <a:lnTo>
                    <a:pt x="169506" y="461111"/>
                  </a:lnTo>
                  <a:close/>
                </a:path>
              </a:pathLst>
            </a:custGeom>
            <a:solidFill>
              <a:srgbClr val="FFEB5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90" name="Rectangular"/>
            <p:cNvSpPr/>
            <p:nvPr/>
          </p:nvSpPr>
          <p:spPr>
            <a:xfrm>
              <a:off x="8689342" y="7604382"/>
              <a:ext cx="369963" cy="461112"/>
            </a:xfrm>
            <a:custGeom>
              <a:avLst/>
              <a:gdLst/>
              <a:ahLst/>
              <a:cxnLst/>
              <a:rect l="0" t="0" r="0" b="0"/>
              <a:pathLst>
                <a:path w="369963" h="461111">
                  <a:moveTo>
                    <a:pt x="0" y="92125"/>
                  </a:moveTo>
                  <a:lnTo>
                    <a:pt x="200469" y="0"/>
                  </a:lnTo>
                  <a:lnTo>
                    <a:pt x="369963" y="369049"/>
                  </a:lnTo>
                  <a:lnTo>
                    <a:pt x="169506" y="461111"/>
                  </a:lnTo>
                  <a:lnTo>
                    <a:pt x="0" y="92125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91" name="Rectangular"/>
            <p:cNvSpPr/>
            <p:nvPr/>
          </p:nvSpPr>
          <p:spPr>
            <a:xfrm>
              <a:off x="7880312" y="6202280"/>
              <a:ext cx="1908696" cy="3091917"/>
            </a:xfrm>
            <a:custGeom>
              <a:avLst/>
              <a:gdLst/>
              <a:ahLst/>
              <a:cxnLst/>
              <a:rect l="0" t="0" r="0" b="0"/>
              <a:pathLst>
                <a:path w="1908695" h="3091916">
                  <a:moveTo>
                    <a:pt x="1908695" y="2807449"/>
                  </a:moveTo>
                  <a:lnTo>
                    <a:pt x="1289545" y="3091916"/>
                  </a:lnTo>
                  <a:lnTo>
                    <a:pt x="0" y="284479"/>
                  </a:lnTo>
                  <a:lnTo>
                    <a:pt x="619112" y="0"/>
                  </a:lnTo>
                  <a:lnTo>
                    <a:pt x="1908695" y="2807449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92" name="Line"/>
            <p:cNvSpPr/>
            <p:nvPr/>
          </p:nvSpPr>
          <p:spPr>
            <a:xfrm flipV="1">
              <a:off x="8089613" y="6657904"/>
              <a:ext cx="619151" cy="28444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8960556" y="8554160"/>
              <a:ext cx="619113" cy="284455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5" name="Book"/>
          <p:cNvGrpSpPr/>
          <p:nvPr/>
        </p:nvGrpSpPr>
        <p:grpSpPr>
          <a:xfrm>
            <a:off x="2098901" y="3711328"/>
            <a:ext cx="1498937" cy="376229"/>
            <a:chOff x="4197801" y="7422655"/>
            <a:chExt cx="2997874" cy="752458"/>
          </a:xfrm>
        </p:grpSpPr>
        <p:sp>
          <p:nvSpPr>
            <p:cNvPr id="37" name="Fill"/>
            <p:cNvSpPr/>
            <p:nvPr/>
          </p:nvSpPr>
          <p:spPr>
            <a:xfrm>
              <a:off x="4197801" y="7450861"/>
              <a:ext cx="2997874" cy="461664"/>
            </a:xfrm>
            <a:prstGeom prst="rect">
              <a:avLst/>
            </a:prstGeom>
            <a:solidFill>
              <a:srgbClr val="71C1B7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38" name="Rectangle"/>
            <p:cNvSpPr/>
            <p:nvPr/>
          </p:nvSpPr>
          <p:spPr>
            <a:xfrm>
              <a:off x="6710255" y="7450855"/>
              <a:ext cx="189892" cy="461664"/>
            </a:xfrm>
            <a:prstGeom prst="rect">
              <a:avLst/>
            </a:prstGeom>
            <a:solidFill>
              <a:srgbClr val="9AE8DD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39" name="Shadow"/>
            <p:cNvSpPr/>
            <p:nvPr/>
          </p:nvSpPr>
          <p:spPr>
            <a:xfrm>
              <a:off x="4233807" y="7713449"/>
              <a:ext cx="2937682" cy="461664"/>
            </a:xfrm>
            <a:prstGeom prst="rect">
              <a:avLst/>
            </a:pr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0" name="Fill"/>
            <p:cNvSpPr/>
            <p:nvPr/>
          </p:nvSpPr>
          <p:spPr>
            <a:xfrm>
              <a:off x="4598944" y="7422655"/>
              <a:ext cx="518045" cy="518046"/>
            </a:xfrm>
            <a:custGeom>
              <a:avLst/>
              <a:gdLst/>
              <a:ahLst/>
              <a:cxnLst/>
              <a:rect l="0" t="0" r="0" b="0"/>
              <a:pathLst>
                <a:path w="518045" h="518045">
                  <a:moveTo>
                    <a:pt x="0" y="259041"/>
                  </a:moveTo>
                  <a:cubicBezTo>
                    <a:pt x="0" y="115976"/>
                    <a:pt x="115989" y="0"/>
                    <a:pt x="259029" y="0"/>
                  </a:cubicBezTo>
                  <a:cubicBezTo>
                    <a:pt x="402056" y="0"/>
                    <a:pt x="518045" y="115976"/>
                    <a:pt x="518045" y="259041"/>
                  </a:cubicBezTo>
                  <a:cubicBezTo>
                    <a:pt x="518045" y="402082"/>
                    <a:pt x="402056" y="518045"/>
                    <a:pt x="259029" y="518045"/>
                  </a:cubicBezTo>
                  <a:cubicBezTo>
                    <a:pt x="115989" y="518045"/>
                    <a:pt x="0" y="402082"/>
                    <a:pt x="0" y="259041"/>
                  </a:cubicBezTo>
                  <a:close/>
                </a:path>
              </a:pathLst>
            </a:custGeom>
            <a:solidFill>
              <a:srgbClr val="EAEDEE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1" name="Shadow"/>
            <p:cNvSpPr/>
            <p:nvPr/>
          </p:nvSpPr>
          <p:spPr>
            <a:xfrm>
              <a:off x="4598937" y="7681692"/>
              <a:ext cx="518059" cy="259004"/>
            </a:xfrm>
            <a:custGeom>
              <a:avLst/>
              <a:gdLst/>
              <a:ahLst/>
              <a:cxnLst/>
              <a:rect l="0" t="0" r="0" b="0"/>
              <a:pathLst>
                <a:path w="518058" h="259003">
                  <a:moveTo>
                    <a:pt x="259029" y="259003"/>
                  </a:moveTo>
                  <a:cubicBezTo>
                    <a:pt x="402069" y="259003"/>
                    <a:pt x="518058" y="143040"/>
                    <a:pt x="518058" y="0"/>
                  </a:cubicBezTo>
                  <a:lnTo>
                    <a:pt x="0" y="0"/>
                  </a:lnTo>
                  <a:cubicBezTo>
                    <a:pt x="0" y="143040"/>
                    <a:pt x="115989" y="259003"/>
                    <a:pt x="259029" y="259003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2" name="Rectangle"/>
            <p:cNvSpPr/>
            <p:nvPr/>
          </p:nvSpPr>
          <p:spPr>
            <a:xfrm>
              <a:off x="4197801" y="7450861"/>
              <a:ext cx="2997874" cy="461664"/>
            </a:xfrm>
            <a:prstGeom prst="rect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3" name="Circle"/>
            <p:cNvSpPr/>
            <p:nvPr/>
          </p:nvSpPr>
          <p:spPr>
            <a:xfrm>
              <a:off x="4598944" y="7422655"/>
              <a:ext cx="518045" cy="518046"/>
            </a:xfrm>
            <a:custGeom>
              <a:avLst/>
              <a:gdLst/>
              <a:ahLst/>
              <a:cxnLst/>
              <a:rect l="0" t="0" r="0" b="0"/>
              <a:pathLst>
                <a:path w="518045" h="518045">
                  <a:moveTo>
                    <a:pt x="0" y="259041"/>
                  </a:moveTo>
                  <a:cubicBezTo>
                    <a:pt x="0" y="115976"/>
                    <a:pt x="115989" y="0"/>
                    <a:pt x="259029" y="0"/>
                  </a:cubicBezTo>
                  <a:cubicBezTo>
                    <a:pt x="402056" y="0"/>
                    <a:pt x="518045" y="115976"/>
                    <a:pt x="518045" y="259041"/>
                  </a:cubicBezTo>
                  <a:cubicBezTo>
                    <a:pt x="518045" y="402082"/>
                    <a:pt x="402056" y="518045"/>
                    <a:pt x="259029" y="518045"/>
                  </a:cubicBezTo>
                  <a:cubicBezTo>
                    <a:pt x="115989" y="518045"/>
                    <a:pt x="0" y="402082"/>
                    <a:pt x="0" y="259041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4" name="Point"/>
            <p:cNvSpPr/>
            <p:nvPr/>
          </p:nvSpPr>
          <p:spPr>
            <a:xfrm>
              <a:off x="6409590" y="7471540"/>
              <a:ext cx="74854" cy="74917"/>
            </a:xfrm>
            <a:custGeom>
              <a:avLst/>
              <a:gdLst/>
              <a:ahLst/>
              <a:cxnLst/>
              <a:rect l="0" t="0" r="0" b="0"/>
              <a:pathLst>
                <a:path w="74853" h="74917">
                  <a:moveTo>
                    <a:pt x="37426" y="0"/>
                  </a:moveTo>
                  <a:cubicBezTo>
                    <a:pt x="58229" y="0"/>
                    <a:pt x="74853" y="16789"/>
                    <a:pt x="74853" y="37464"/>
                  </a:cubicBezTo>
                  <a:cubicBezTo>
                    <a:pt x="74853" y="58165"/>
                    <a:pt x="58229" y="74917"/>
                    <a:pt x="37426" y="74917"/>
                  </a:cubicBezTo>
                  <a:cubicBezTo>
                    <a:pt x="16840" y="74917"/>
                    <a:pt x="0" y="58165"/>
                    <a:pt x="0" y="37464"/>
                  </a:cubicBezTo>
                  <a:cubicBezTo>
                    <a:pt x="0" y="16789"/>
                    <a:pt x="16840" y="0"/>
                    <a:pt x="37426" y="0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5" name="Point"/>
            <p:cNvSpPr/>
            <p:nvPr/>
          </p:nvSpPr>
          <p:spPr>
            <a:xfrm>
              <a:off x="6409590" y="7644242"/>
              <a:ext cx="74854" cy="74892"/>
            </a:xfrm>
            <a:custGeom>
              <a:avLst/>
              <a:gdLst/>
              <a:ahLst/>
              <a:cxnLst/>
              <a:rect l="0" t="0" r="0" b="0"/>
              <a:pathLst>
                <a:path w="74853" h="74891">
                  <a:moveTo>
                    <a:pt x="37426" y="0"/>
                  </a:moveTo>
                  <a:cubicBezTo>
                    <a:pt x="58229" y="0"/>
                    <a:pt x="74853" y="16738"/>
                    <a:pt x="74853" y="37452"/>
                  </a:cubicBezTo>
                  <a:cubicBezTo>
                    <a:pt x="74853" y="58115"/>
                    <a:pt x="58229" y="74891"/>
                    <a:pt x="37426" y="74891"/>
                  </a:cubicBezTo>
                  <a:cubicBezTo>
                    <a:pt x="16840" y="74891"/>
                    <a:pt x="0" y="58115"/>
                    <a:pt x="0" y="37452"/>
                  </a:cubicBezTo>
                  <a:cubicBezTo>
                    <a:pt x="0" y="16738"/>
                    <a:pt x="16840" y="0"/>
                    <a:pt x="37426" y="0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6" name="Point"/>
            <p:cNvSpPr/>
            <p:nvPr/>
          </p:nvSpPr>
          <p:spPr>
            <a:xfrm>
              <a:off x="6409590" y="7816920"/>
              <a:ext cx="74854" cy="74880"/>
            </a:xfrm>
            <a:custGeom>
              <a:avLst/>
              <a:gdLst/>
              <a:ahLst/>
              <a:cxnLst/>
              <a:rect l="0" t="0" r="0" b="0"/>
              <a:pathLst>
                <a:path w="74853" h="74879">
                  <a:moveTo>
                    <a:pt x="37426" y="0"/>
                  </a:moveTo>
                  <a:cubicBezTo>
                    <a:pt x="58229" y="0"/>
                    <a:pt x="74853" y="16713"/>
                    <a:pt x="74853" y="37426"/>
                  </a:cubicBezTo>
                  <a:cubicBezTo>
                    <a:pt x="74853" y="58140"/>
                    <a:pt x="58229" y="74879"/>
                    <a:pt x="37426" y="74879"/>
                  </a:cubicBezTo>
                  <a:cubicBezTo>
                    <a:pt x="16840" y="74879"/>
                    <a:pt x="0" y="58140"/>
                    <a:pt x="0" y="37426"/>
                  </a:cubicBezTo>
                  <a:cubicBezTo>
                    <a:pt x="0" y="16713"/>
                    <a:pt x="16840" y="0"/>
                    <a:pt x="37426" y="0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4" name="Book"/>
          <p:cNvGrpSpPr/>
          <p:nvPr/>
        </p:nvGrpSpPr>
        <p:grpSpPr>
          <a:xfrm>
            <a:off x="3597836" y="2877668"/>
            <a:ext cx="342320" cy="1723206"/>
            <a:chOff x="7195672" y="5755335"/>
            <a:chExt cx="684639" cy="3446412"/>
          </a:xfrm>
        </p:grpSpPr>
        <p:sp>
          <p:nvSpPr>
            <p:cNvPr id="47" name="Fill"/>
            <p:cNvSpPr/>
            <p:nvPr/>
          </p:nvSpPr>
          <p:spPr>
            <a:xfrm>
              <a:off x="7195676" y="5755335"/>
              <a:ext cx="681315" cy="461664"/>
            </a:xfrm>
            <a:prstGeom prst="rect">
              <a:avLst/>
            </a:prstGeom>
            <a:solidFill>
              <a:srgbClr val="91785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8" name="Fill"/>
            <p:cNvSpPr/>
            <p:nvPr/>
          </p:nvSpPr>
          <p:spPr>
            <a:xfrm>
              <a:off x="7195676" y="8740083"/>
              <a:ext cx="681315" cy="461664"/>
            </a:xfrm>
            <a:prstGeom prst="rect">
              <a:avLst/>
            </a:prstGeom>
            <a:solidFill>
              <a:srgbClr val="91785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9" name="Fill"/>
            <p:cNvSpPr/>
            <p:nvPr/>
          </p:nvSpPr>
          <p:spPr>
            <a:xfrm>
              <a:off x="7195674" y="6193759"/>
              <a:ext cx="684637" cy="461664"/>
            </a:xfrm>
            <a:prstGeom prst="rect">
              <a:avLst/>
            </a:prstGeom>
            <a:solidFill>
              <a:srgbClr val="FFB35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0" name="Fill"/>
            <p:cNvSpPr/>
            <p:nvPr/>
          </p:nvSpPr>
          <p:spPr>
            <a:xfrm>
              <a:off x="7195676" y="8301597"/>
              <a:ext cx="681277" cy="461664"/>
            </a:xfrm>
            <a:prstGeom prst="rect">
              <a:avLst/>
            </a:prstGeom>
            <a:solidFill>
              <a:srgbClr val="FFB35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1" name="Fill"/>
            <p:cNvSpPr/>
            <p:nvPr/>
          </p:nvSpPr>
          <p:spPr>
            <a:xfrm>
              <a:off x="7195676" y="7247687"/>
              <a:ext cx="681315" cy="461664"/>
            </a:xfrm>
            <a:prstGeom prst="rect">
              <a:avLst/>
            </a:prstGeom>
            <a:solidFill>
              <a:srgbClr val="91785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2" name="Shadow"/>
            <p:cNvSpPr/>
            <p:nvPr/>
          </p:nvSpPr>
          <p:spPr>
            <a:xfrm>
              <a:off x="7599195" y="7247679"/>
              <a:ext cx="277810" cy="461664"/>
            </a:xfrm>
            <a:prstGeom prst="rect">
              <a:avLst/>
            </a:pr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5" name="Line"/>
            <p:cNvSpPr/>
            <p:nvPr/>
          </p:nvSpPr>
          <p:spPr>
            <a:xfrm>
              <a:off x="7195672" y="6300436"/>
              <a:ext cx="681317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6" name="Line"/>
            <p:cNvSpPr/>
            <p:nvPr/>
          </p:nvSpPr>
          <p:spPr>
            <a:xfrm>
              <a:off x="7195672" y="6548756"/>
              <a:ext cx="681317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7" name="Line"/>
            <p:cNvSpPr/>
            <p:nvPr/>
          </p:nvSpPr>
          <p:spPr>
            <a:xfrm>
              <a:off x="7195672" y="8656620"/>
              <a:ext cx="681317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8" name="Line"/>
            <p:cNvSpPr/>
            <p:nvPr/>
          </p:nvSpPr>
          <p:spPr>
            <a:xfrm>
              <a:off x="7195672" y="8408338"/>
              <a:ext cx="681317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9" name="Rectangle"/>
            <p:cNvSpPr/>
            <p:nvPr/>
          </p:nvSpPr>
          <p:spPr>
            <a:xfrm>
              <a:off x="7426014" y="7247719"/>
              <a:ext cx="220612" cy="46166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0" name="Rectangle"/>
            <p:cNvSpPr/>
            <p:nvPr/>
          </p:nvSpPr>
          <p:spPr>
            <a:xfrm>
              <a:off x="7195676" y="7247713"/>
              <a:ext cx="681315" cy="461664"/>
            </a:xfrm>
            <a:prstGeom prst="rect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3" name="Apple"/>
          <p:cNvGrpSpPr/>
          <p:nvPr/>
        </p:nvGrpSpPr>
        <p:grpSpPr>
          <a:xfrm>
            <a:off x="2583710" y="2395300"/>
            <a:ext cx="900603" cy="1227680"/>
            <a:chOff x="5167420" y="4790599"/>
            <a:chExt cx="1801206" cy="2455359"/>
          </a:xfrm>
        </p:grpSpPr>
        <p:sp>
          <p:nvSpPr>
            <p:cNvPr id="61" name="Fill"/>
            <p:cNvSpPr/>
            <p:nvPr/>
          </p:nvSpPr>
          <p:spPr>
            <a:xfrm>
              <a:off x="5167420" y="5317425"/>
              <a:ext cx="1801203" cy="1928533"/>
            </a:xfrm>
            <a:custGeom>
              <a:avLst/>
              <a:gdLst/>
              <a:ahLst/>
              <a:cxnLst/>
              <a:rect l="0" t="0" r="0" b="0"/>
              <a:pathLst>
                <a:path w="1801202" h="1928533">
                  <a:moveTo>
                    <a:pt x="1801202" y="518642"/>
                  </a:moveTo>
                  <a:lnTo>
                    <a:pt x="1801202" y="1124419"/>
                  </a:lnTo>
                  <a:cubicBezTo>
                    <a:pt x="1801202" y="1647583"/>
                    <a:pt x="1491183" y="1928533"/>
                    <a:pt x="900620" y="1928533"/>
                  </a:cubicBezTo>
                  <a:cubicBezTo>
                    <a:pt x="310032" y="1928533"/>
                    <a:pt x="0" y="1647583"/>
                    <a:pt x="0" y="1124419"/>
                  </a:cubicBezTo>
                  <a:lnTo>
                    <a:pt x="0" y="518642"/>
                  </a:lnTo>
                  <a:cubicBezTo>
                    <a:pt x="0" y="232232"/>
                    <a:pt x="232206" y="0"/>
                    <a:pt x="518617" y="0"/>
                  </a:cubicBezTo>
                  <a:cubicBezTo>
                    <a:pt x="670013" y="0"/>
                    <a:pt x="805815" y="65277"/>
                    <a:pt x="900620" y="168732"/>
                  </a:cubicBezTo>
                  <a:cubicBezTo>
                    <a:pt x="995400" y="65277"/>
                    <a:pt x="1131214" y="0"/>
                    <a:pt x="1282623" y="0"/>
                  </a:cubicBezTo>
                  <a:cubicBezTo>
                    <a:pt x="1569021" y="0"/>
                    <a:pt x="1801202" y="232232"/>
                    <a:pt x="1801202" y="518642"/>
                  </a:cubicBezTo>
                  <a:close/>
                </a:path>
              </a:pathLst>
            </a:custGeom>
            <a:solidFill>
              <a:srgbClr val="F4FFA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2" name="Shadow"/>
            <p:cNvSpPr/>
            <p:nvPr/>
          </p:nvSpPr>
          <p:spPr>
            <a:xfrm>
              <a:off x="5295020" y="5394395"/>
              <a:ext cx="1673606" cy="1851559"/>
            </a:xfrm>
            <a:custGeom>
              <a:avLst/>
              <a:gdLst/>
              <a:ahLst/>
              <a:cxnLst/>
              <a:rect l="0" t="0" r="0" b="0"/>
              <a:pathLst>
                <a:path w="1673605" h="1851558">
                  <a:moveTo>
                    <a:pt x="1426857" y="0"/>
                  </a:moveTo>
                  <a:cubicBezTo>
                    <a:pt x="1475638" y="79070"/>
                    <a:pt x="1503845" y="172199"/>
                    <a:pt x="1503845" y="271906"/>
                  </a:cubicBezTo>
                  <a:lnTo>
                    <a:pt x="1503845" y="877697"/>
                  </a:lnTo>
                  <a:cubicBezTo>
                    <a:pt x="1503845" y="1400860"/>
                    <a:pt x="1193812" y="1681810"/>
                    <a:pt x="603250" y="1681810"/>
                  </a:cubicBezTo>
                  <a:cubicBezTo>
                    <a:pt x="349580" y="1681810"/>
                    <a:pt x="147827" y="1629829"/>
                    <a:pt x="0" y="1529219"/>
                  </a:cubicBezTo>
                  <a:cubicBezTo>
                    <a:pt x="142366" y="1740877"/>
                    <a:pt x="402437" y="1851558"/>
                    <a:pt x="773023" y="1851558"/>
                  </a:cubicBezTo>
                  <a:cubicBezTo>
                    <a:pt x="1363586" y="1851558"/>
                    <a:pt x="1673605" y="1570609"/>
                    <a:pt x="1673605" y="1047457"/>
                  </a:cubicBezTo>
                  <a:lnTo>
                    <a:pt x="1673605" y="441667"/>
                  </a:lnTo>
                  <a:cubicBezTo>
                    <a:pt x="1673605" y="254952"/>
                    <a:pt x="1574888" y="91325"/>
                    <a:pt x="1426857" y="0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3" name="Fill"/>
            <p:cNvSpPr/>
            <p:nvPr/>
          </p:nvSpPr>
          <p:spPr>
            <a:xfrm>
              <a:off x="5350884" y="4790599"/>
              <a:ext cx="717156" cy="378981"/>
            </a:xfrm>
            <a:custGeom>
              <a:avLst/>
              <a:gdLst/>
              <a:ahLst/>
              <a:cxnLst/>
              <a:rect l="0" t="0" r="0" b="0"/>
              <a:pathLst>
                <a:path w="717156" h="378980">
                  <a:moveTo>
                    <a:pt x="478955" y="0"/>
                  </a:moveTo>
                  <a:cubicBezTo>
                    <a:pt x="610476" y="0"/>
                    <a:pt x="717156" y="106629"/>
                    <a:pt x="717156" y="238213"/>
                  </a:cubicBezTo>
                  <a:lnTo>
                    <a:pt x="717156" y="378980"/>
                  </a:lnTo>
                  <a:lnTo>
                    <a:pt x="238188" y="378980"/>
                  </a:lnTo>
                  <a:cubicBezTo>
                    <a:pt x="106680" y="378980"/>
                    <a:pt x="0" y="272300"/>
                    <a:pt x="0" y="140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EEAC4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4" name="Shadow"/>
            <p:cNvSpPr/>
            <p:nvPr/>
          </p:nvSpPr>
          <p:spPr>
            <a:xfrm>
              <a:off x="5350884" y="4811488"/>
              <a:ext cx="717156" cy="358090"/>
            </a:xfrm>
            <a:custGeom>
              <a:avLst/>
              <a:gdLst/>
              <a:ahLst/>
              <a:cxnLst/>
              <a:rect l="0" t="0" r="0" b="0"/>
              <a:pathLst>
                <a:path w="717156" h="358089">
                  <a:moveTo>
                    <a:pt x="238188" y="358089"/>
                  </a:moveTo>
                  <a:lnTo>
                    <a:pt x="717156" y="358089"/>
                  </a:lnTo>
                  <a:lnTo>
                    <a:pt x="0" y="0"/>
                  </a:lnTo>
                  <a:lnTo>
                    <a:pt x="0" y="119888"/>
                  </a:lnTo>
                  <a:cubicBezTo>
                    <a:pt x="0" y="251421"/>
                    <a:pt x="106679" y="358089"/>
                    <a:pt x="238188" y="358089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5" name="Frame"/>
            <p:cNvSpPr/>
            <p:nvPr/>
          </p:nvSpPr>
          <p:spPr>
            <a:xfrm>
              <a:off x="5167420" y="5317425"/>
              <a:ext cx="1801203" cy="1928533"/>
            </a:xfrm>
            <a:custGeom>
              <a:avLst/>
              <a:gdLst/>
              <a:ahLst/>
              <a:cxnLst/>
              <a:rect l="0" t="0" r="0" b="0"/>
              <a:pathLst>
                <a:path w="1801202" h="1928533">
                  <a:moveTo>
                    <a:pt x="1801202" y="518642"/>
                  </a:moveTo>
                  <a:lnTo>
                    <a:pt x="1801202" y="1124419"/>
                  </a:lnTo>
                  <a:cubicBezTo>
                    <a:pt x="1801202" y="1647583"/>
                    <a:pt x="1491183" y="1928533"/>
                    <a:pt x="900620" y="1928533"/>
                  </a:cubicBezTo>
                  <a:cubicBezTo>
                    <a:pt x="310032" y="1928533"/>
                    <a:pt x="0" y="1647583"/>
                    <a:pt x="0" y="1124419"/>
                  </a:cubicBezTo>
                  <a:lnTo>
                    <a:pt x="0" y="518642"/>
                  </a:lnTo>
                  <a:cubicBezTo>
                    <a:pt x="0" y="232232"/>
                    <a:pt x="232206" y="0"/>
                    <a:pt x="518617" y="0"/>
                  </a:cubicBezTo>
                  <a:cubicBezTo>
                    <a:pt x="670013" y="0"/>
                    <a:pt x="805815" y="65277"/>
                    <a:pt x="900620" y="168732"/>
                  </a:cubicBezTo>
                  <a:cubicBezTo>
                    <a:pt x="995400" y="65277"/>
                    <a:pt x="1131214" y="0"/>
                    <a:pt x="1282623" y="0"/>
                  </a:cubicBezTo>
                  <a:cubicBezTo>
                    <a:pt x="1569021" y="0"/>
                    <a:pt x="1801202" y="232232"/>
                    <a:pt x="1801202" y="518642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111315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6" name="Line"/>
            <p:cNvSpPr/>
            <p:nvPr/>
          </p:nvSpPr>
          <p:spPr>
            <a:xfrm>
              <a:off x="6068039" y="5169575"/>
              <a:ext cx="0" cy="31658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7" name="Line"/>
            <p:cNvSpPr/>
            <p:nvPr/>
          </p:nvSpPr>
          <p:spPr>
            <a:xfrm>
              <a:off x="6316333" y="6157710"/>
              <a:ext cx="0" cy="184099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8" name="Line"/>
            <p:cNvSpPr/>
            <p:nvPr/>
          </p:nvSpPr>
          <p:spPr>
            <a:xfrm>
              <a:off x="5819718" y="6157710"/>
              <a:ext cx="0" cy="184099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69" name="Frame"/>
            <p:cNvSpPr/>
            <p:nvPr/>
          </p:nvSpPr>
          <p:spPr>
            <a:xfrm>
              <a:off x="5350884" y="4790599"/>
              <a:ext cx="717156" cy="378981"/>
            </a:xfrm>
            <a:custGeom>
              <a:avLst/>
              <a:gdLst/>
              <a:ahLst/>
              <a:cxnLst/>
              <a:rect l="0" t="0" r="0" b="0"/>
              <a:pathLst>
                <a:path w="717156" h="378980">
                  <a:moveTo>
                    <a:pt x="478955" y="0"/>
                  </a:moveTo>
                  <a:cubicBezTo>
                    <a:pt x="610476" y="0"/>
                    <a:pt x="717156" y="106629"/>
                    <a:pt x="717156" y="238213"/>
                  </a:cubicBezTo>
                  <a:lnTo>
                    <a:pt x="717156" y="378980"/>
                  </a:lnTo>
                  <a:lnTo>
                    <a:pt x="238188" y="378980"/>
                  </a:lnTo>
                  <a:cubicBezTo>
                    <a:pt x="106680" y="378980"/>
                    <a:pt x="0" y="272300"/>
                    <a:pt x="0" y="140779"/>
                  </a:cubicBezTo>
                  <a:lnTo>
                    <a:pt x="0" y="0"/>
                  </a:lnTo>
                  <a:lnTo>
                    <a:pt x="478955" y="0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70" name="Line"/>
            <p:cNvSpPr/>
            <p:nvPr/>
          </p:nvSpPr>
          <p:spPr>
            <a:xfrm>
              <a:off x="5675877" y="4962310"/>
              <a:ext cx="392163" cy="207264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sp>
        <p:nvSpPr>
          <p:cNvPr id="71" name="Curve line"/>
          <p:cNvSpPr/>
          <p:nvPr/>
        </p:nvSpPr>
        <p:spPr>
          <a:xfrm>
            <a:off x="1861266" y="2625190"/>
            <a:ext cx="586404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24"/>
                </a:moveTo>
                <a:cubicBezTo>
                  <a:pt x="80962" y="161836"/>
                  <a:pt x="212267" y="161836"/>
                  <a:pt x="293268" y="80924"/>
                </a:cubicBezTo>
                <a:cubicBezTo>
                  <a:pt x="374167" y="0"/>
                  <a:pt x="505472" y="0"/>
                  <a:pt x="586536" y="80924"/>
                </a:cubicBezTo>
                <a:cubicBezTo>
                  <a:pt x="667423" y="161836"/>
                  <a:pt x="798728" y="161836"/>
                  <a:pt x="879627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7" name="Curve line"/>
          <p:cNvSpPr/>
          <p:nvPr/>
        </p:nvSpPr>
        <p:spPr>
          <a:xfrm>
            <a:off x="4859266" y="3168816"/>
            <a:ext cx="586404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24"/>
                </a:moveTo>
                <a:cubicBezTo>
                  <a:pt x="80962" y="161836"/>
                  <a:pt x="212267" y="161836"/>
                  <a:pt x="293268" y="80924"/>
                </a:cubicBezTo>
                <a:cubicBezTo>
                  <a:pt x="374154" y="0"/>
                  <a:pt x="505459" y="0"/>
                  <a:pt x="586536" y="80924"/>
                </a:cubicBezTo>
                <a:cubicBezTo>
                  <a:pt x="667423" y="161836"/>
                  <a:pt x="798728" y="161836"/>
                  <a:pt x="879614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8" name="Line"/>
          <p:cNvSpPr/>
          <p:nvPr/>
        </p:nvSpPr>
        <p:spPr>
          <a:xfrm>
            <a:off x="3768962" y="2145603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9" name="Line"/>
          <p:cNvSpPr/>
          <p:nvPr/>
        </p:nvSpPr>
        <p:spPr>
          <a:xfrm>
            <a:off x="4100737" y="4859584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0" name="Line"/>
          <p:cNvSpPr/>
          <p:nvPr/>
        </p:nvSpPr>
        <p:spPr>
          <a:xfrm>
            <a:off x="3565382" y="2293210"/>
            <a:ext cx="209950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1" name="Line"/>
          <p:cNvSpPr/>
          <p:nvPr/>
        </p:nvSpPr>
        <p:spPr>
          <a:xfrm>
            <a:off x="2967717" y="5040369"/>
            <a:ext cx="20995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2" name="Line"/>
          <p:cNvSpPr/>
          <p:nvPr/>
        </p:nvSpPr>
        <p:spPr>
          <a:xfrm>
            <a:off x="4260296" y="5067546"/>
            <a:ext cx="640544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3" name="Line"/>
          <p:cNvSpPr/>
          <p:nvPr/>
        </p:nvSpPr>
        <p:spPr>
          <a:xfrm>
            <a:off x="2373304" y="4859584"/>
            <a:ext cx="640544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4" name="Star"/>
          <p:cNvSpPr/>
          <p:nvPr/>
        </p:nvSpPr>
        <p:spPr>
          <a:xfrm>
            <a:off x="5314197" y="3975893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53" y="525881"/>
                </a:moveTo>
                <a:cubicBezTo>
                  <a:pt x="262953" y="380619"/>
                  <a:pt x="145249" y="262928"/>
                  <a:pt x="0" y="262928"/>
                </a:cubicBezTo>
                <a:cubicBezTo>
                  <a:pt x="145249" y="262928"/>
                  <a:pt x="262953" y="145199"/>
                  <a:pt x="262953" y="0"/>
                </a:cubicBezTo>
                <a:cubicBezTo>
                  <a:pt x="262953" y="145199"/>
                  <a:pt x="380682" y="262928"/>
                  <a:pt x="525881" y="262928"/>
                </a:cubicBezTo>
                <a:cubicBezTo>
                  <a:pt x="380682" y="262928"/>
                  <a:pt x="262953" y="380619"/>
                  <a:pt x="262953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5" name="Star"/>
          <p:cNvSpPr/>
          <p:nvPr/>
        </p:nvSpPr>
        <p:spPr>
          <a:xfrm>
            <a:off x="1243992" y="3243820"/>
            <a:ext cx="262941" cy="262948"/>
          </a:xfrm>
          <a:custGeom>
            <a:avLst/>
            <a:gdLst/>
            <a:ahLst/>
            <a:cxnLst/>
            <a:rect l="0" t="0" r="0" b="0"/>
            <a:pathLst>
              <a:path w="525881" h="525894">
                <a:moveTo>
                  <a:pt x="262966" y="525894"/>
                </a:moveTo>
                <a:cubicBezTo>
                  <a:pt x="262966" y="380631"/>
                  <a:pt x="145249" y="262928"/>
                  <a:pt x="0" y="262928"/>
                </a:cubicBezTo>
                <a:cubicBezTo>
                  <a:pt x="145249" y="262928"/>
                  <a:pt x="262966" y="145199"/>
                  <a:pt x="262966" y="0"/>
                </a:cubicBezTo>
                <a:cubicBezTo>
                  <a:pt x="262966" y="145199"/>
                  <a:pt x="380695" y="262928"/>
                  <a:pt x="525881" y="262928"/>
                </a:cubicBezTo>
                <a:cubicBezTo>
                  <a:pt x="380695" y="262928"/>
                  <a:pt x="262966" y="380631"/>
                  <a:pt x="262966" y="525894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6" name="Star"/>
          <p:cNvSpPr/>
          <p:nvPr/>
        </p:nvSpPr>
        <p:spPr>
          <a:xfrm>
            <a:off x="3130027" y="1657883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66" y="525881"/>
                </a:moveTo>
                <a:cubicBezTo>
                  <a:pt x="262966" y="380619"/>
                  <a:pt x="145249" y="262915"/>
                  <a:pt x="0" y="262915"/>
                </a:cubicBezTo>
                <a:cubicBezTo>
                  <a:pt x="145249" y="262915"/>
                  <a:pt x="262966" y="145186"/>
                  <a:pt x="262966" y="0"/>
                </a:cubicBezTo>
                <a:cubicBezTo>
                  <a:pt x="262966" y="145186"/>
                  <a:pt x="380695" y="262915"/>
                  <a:pt x="525881" y="262915"/>
                </a:cubicBezTo>
                <a:cubicBezTo>
                  <a:pt x="380695" y="262915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grpSp>
        <p:nvGrpSpPr>
          <p:cNvPr id="2" name="Star"/>
          <p:cNvGrpSpPr/>
          <p:nvPr/>
        </p:nvGrpSpPr>
        <p:grpSpPr>
          <a:xfrm>
            <a:off x="4614047" y="2572784"/>
            <a:ext cx="166688" cy="166669"/>
            <a:chOff x="9228094" y="5145567"/>
            <a:chExt cx="333375" cy="333338"/>
          </a:xfrm>
        </p:grpSpPr>
        <p:sp>
          <p:nvSpPr>
            <p:cNvPr id="87" name="Line"/>
            <p:cNvSpPr/>
            <p:nvPr/>
          </p:nvSpPr>
          <p:spPr>
            <a:xfrm>
              <a:off x="9394781" y="5145567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88" name="Line"/>
            <p:cNvSpPr/>
            <p:nvPr/>
          </p:nvSpPr>
          <p:spPr>
            <a:xfrm>
              <a:off x="9228094" y="5312254"/>
              <a:ext cx="84124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89" name="Line"/>
            <p:cNvSpPr/>
            <p:nvPr/>
          </p:nvSpPr>
          <p:spPr>
            <a:xfrm>
              <a:off x="9394781" y="5394780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0" name="Line"/>
            <p:cNvSpPr/>
            <p:nvPr/>
          </p:nvSpPr>
          <p:spPr>
            <a:xfrm>
              <a:off x="9477344" y="5312254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sp>
        <p:nvSpPr>
          <p:cNvPr id="91" name="Circle"/>
          <p:cNvSpPr/>
          <p:nvPr/>
        </p:nvSpPr>
        <p:spPr>
          <a:xfrm>
            <a:off x="3777193" y="5273794"/>
            <a:ext cx="138417" cy="138405"/>
          </a:xfrm>
          <a:custGeom>
            <a:avLst/>
            <a:gdLst/>
            <a:ahLst/>
            <a:cxnLst/>
            <a:rect l="0" t="0" r="0" b="0"/>
            <a:pathLst>
              <a:path w="276834" h="276809">
                <a:moveTo>
                  <a:pt x="0" y="138404"/>
                </a:moveTo>
                <a:cubicBezTo>
                  <a:pt x="0" y="61950"/>
                  <a:pt x="61950" y="0"/>
                  <a:pt x="138417" y="0"/>
                </a:cubicBezTo>
                <a:cubicBezTo>
                  <a:pt x="214871" y="0"/>
                  <a:pt x="276834" y="61950"/>
                  <a:pt x="276834" y="138404"/>
                </a:cubicBezTo>
                <a:cubicBezTo>
                  <a:pt x="276834" y="214871"/>
                  <a:pt x="214871" y="276809"/>
                  <a:pt x="138417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AC3B55-90B6-82A8-ABCA-51A717628902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B3D6AC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149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7949 -4.62963E-6 L 0.01869 -4.62963E-6 L -0.01647 -4.62963E-6 L -6.45833E-5 -4.62963E-6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949 1.2963E-6 L 0.01869 1.2963E-6 L -0.01647 1.2963E-6 L -6.36458E-5 1.2963E-6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3731 3.33333E-6 L -0.01328 -0.0007 L 0.02813 3.33333E-6 L 5E-6 3.33333E-6 " pathEditMode="relative" rAng="0" ptsTypes="AAAA">
                                      <p:cBhvr>
                                        <p:cTn id="4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3" y="-3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43731 3.33333E-6 L -0.01328 -0.0007 L 0.02813 3.33333E-6 L 5E-6 3.33333E-6 " pathEditMode="relative" rAng="0" ptsTypes="AAAA">
                                      <p:cBhvr>
                                        <p:cTn id="5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3" y="-3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4" grpId="0"/>
      <p:bldP spid="144" grpId="1"/>
      <p:bldP spid="145" grpId="0"/>
      <p:bldP spid="145" grpId="1"/>
      <p:bldP spid="71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1594665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3" name="Colorful circle"/>
          <p:cNvSpPr/>
          <p:nvPr/>
        </p:nvSpPr>
        <p:spPr>
          <a:xfrm>
            <a:off x="2101078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4" name="Little colorful circle"/>
          <p:cNvSpPr/>
          <p:nvPr/>
        </p:nvSpPr>
        <p:spPr>
          <a:xfrm>
            <a:off x="4780654" y="1920073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5" name="Little colorful circle"/>
          <p:cNvSpPr/>
          <p:nvPr/>
        </p:nvSpPr>
        <p:spPr>
          <a:xfrm>
            <a:off x="1472307" y="4317387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6" name="Little colorful circle"/>
          <p:cNvSpPr/>
          <p:nvPr/>
        </p:nvSpPr>
        <p:spPr>
          <a:xfrm>
            <a:off x="1787101" y="1791559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7" name="Little gear"/>
          <p:cNvSpPr/>
          <p:nvPr/>
        </p:nvSpPr>
        <p:spPr>
          <a:xfrm>
            <a:off x="4001801" y="3720923"/>
            <a:ext cx="645884" cy="645928"/>
          </a:xfrm>
          <a:custGeom>
            <a:avLst/>
            <a:gdLst/>
            <a:ahLst/>
            <a:cxnLst/>
            <a:rect l="0" t="0" r="0" b="0"/>
            <a:pathLst>
              <a:path w="1291767" h="1291856">
                <a:moveTo>
                  <a:pt x="1243202" y="563270"/>
                </a:moveTo>
                <a:lnTo>
                  <a:pt x="1203045" y="563270"/>
                </a:lnTo>
                <a:cubicBezTo>
                  <a:pt x="1196670" y="519988"/>
                  <a:pt x="1185329" y="478409"/>
                  <a:pt x="1169682" y="438911"/>
                </a:cubicBezTo>
                <a:lnTo>
                  <a:pt x="1204493" y="418795"/>
                </a:lnTo>
                <a:cubicBezTo>
                  <a:pt x="1227683" y="405485"/>
                  <a:pt x="1235659" y="375627"/>
                  <a:pt x="1222235" y="352501"/>
                </a:cubicBezTo>
                <a:lnTo>
                  <a:pt x="1188186" y="293484"/>
                </a:lnTo>
                <a:cubicBezTo>
                  <a:pt x="1174838" y="270344"/>
                  <a:pt x="1145044" y="262318"/>
                  <a:pt x="1121892" y="275742"/>
                </a:cubicBezTo>
                <a:lnTo>
                  <a:pt x="1086942" y="295833"/>
                </a:lnTo>
                <a:cubicBezTo>
                  <a:pt x="1060170" y="262153"/>
                  <a:pt x="1029639" y="231648"/>
                  <a:pt x="995946" y="204901"/>
                </a:cubicBezTo>
                <a:lnTo>
                  <a:pt x="1016177" y="169951"/>
                </a:lnTo>
                <a:cubicBezTo>
                  <a:pt x="1029474" y="146824"/>
                  <a:pt x="1021473" y="116967"/>
                  <a:pt x="998347" y="103619"/>
                </a:cubicBezTo>
                <a:lnTo>
                  <a:pt x="939342" y="69507"/>
                </a:lnTo>
                <a:cubicBezTo>
                  <a:pt x="916177" y="56172"/>
                  <a:pt x="886320" y="64173"/>
                  <a:pt x="872985" y="87299"/>
                </a:cubicBezTo>
                <a:lnTo>
                  <a:pt x="852893" y="122072"/>
                </a:lnTo>
                <a:cubicBezTo>
                  <a:pt x="813435" y="106476"/>
                  <a:pt x="771842" y="95148"/>
                  <a:pt x="728560" y="88785"/>
                </a:cubicBezTo>
                <a:lnTo>
                  <a:pt x="728560" y="48590"/>
                </a:lnTo>
                <a:cubicBezTo>
                  <a:pt x="728560" y="21907"/>
                  <a:pt x="706691" y="0"/>
                  <a:pt x="679970" y="0"/>
                </a:cubicBezTo>
                <a:lnTo>
                  <a:pt x="611835" y="0"/>
                </a:lnTo>
                <a:cubicBezTo>
                  <a:pt x="585089" y="0"/>
                  <a:pt x="563257" y="21907"/>
                  <a:pt x="563257" y="48590"/>
                </a:cubicBezTo>
                <a:lnTo>
                  <a:pt x="563257" y="88785"/>
                </a:lnTo>
                <a:cubicBezTo>
                  <a:pt x="520014" y="95148"/>
                  <a:pt x="478383" y="106476"/>
                  <a:pt x="438950" y="122072"/>
                </a:cubicBezTo>
                <a:lnTo>
                  <a:pt x="418833" y="87299"/>
                </a:lnTo>
                <a:cubicBezTo>
                  <a:pt x="405460" y="64173"/>
                  <a:pt x="375577" y="56172"/>
                  <a:pt x="352463" y="69507"/>
                </a:cubicBezTo>
                <a:lnTo>
                  <a:pt x="293446" y="103581"/>
                </a:lnTo>
                <a:cubicBezTo>
                  <a:pt x="270319" y="116967"/>
                  <a:pt x="262305" y="146824"/>
                  <a:pt x="275640" y="169951"/>
                </a:cubicBezTo>
                <a:lnTo>
                  <a:pt x="295833" y="204901"/>
                </a:lnTo>
                <a:cubicBezTo>
                  <a:pt x="262178" y="231648"/>
                  <a:pt x="231609" y="262153"/>
                  <a:pt x="204850" y="295833"/>
                </a:cubicBezTo>
                <a:lnTo>
                  <a:pt x="169951" y="275640"/>
                </a:lnTo>
                <a:cubicBezTo>
                  <a:pt x="146786" y="262318"/>
                  <a:pt x="116979" y="270344"/>
                  <a:pt x="103606" y="293420"/>
                </a:cubicBezTo>
                <a:lnTo>
                  <a:pt x="69507" y="352501"/>
                </a:lnTo>
                <a:cubicBezTo>
                  <a:pt x="56146" y="375627"/>
                  <a:pt x="64147" y="405485"/>
                  <a:pt x="87299" y="418795"/>
                </a:cubicBezTo>
                <a:lnTo>
                  <a:pt x="122097" y="438911"/>
                </a:lnTo>
                <a:cubicBezTo>
                  <a:pt x="106540" y="478409"/>
                  <a:pt x="95148" y="519988"/>
                  <a:pt x="88785" y="563270"/>
                </a:cubicBezTo>
                <a:lnTo>
                  <a:pt x="48577" y="563270"/>
                </a:lnTo>
                <a:cubicBezTo>
                  <a:pt x="21907" y="563270"/>
                  <a:pt x="0" y="585127"/>
                  <a:pt x="38" y="611809"/>
                </a:cubicBezTo>
                <a:lnTo>
                  <a:pt x="0" y="679970"/>
                </a:lnTo>
                <a:cubicBezTo>
                  <a:pt x="0" y="706704"/>
                  <a:pt x="21907" y="728510"/>
                  <a:pt x="48577" y="728510"/>
                </a:cubicBezTo>
                <a:lnTo>
                  <a:pt x="88785" y="728510"/>
                </a:lnTo>
                <a:cubicBezTo>
                  <a:pt x="95148" y="771804"/>
                  <a:pt x="106540" y="813460"/>
                  <a:pt x="122097" y="852868"/>
                </a:cubicBezTo>
                <a:lnTo>
                  <a:pt x="87261" y="873010"/>
                </a:lnTo>
                <a:cubicBezTo>
                  <a:pt x="64147" y="886383"/>
                  <a:pt x="56146" y="916178"/>
                  <a:pt x="69507" y="939330"/>
                </a:cubicBezTo>
                <a:lnTo>
                  <a:pt x="103555" y="998397"/>
                </a:lnTo>
                <a:cubicBezTo>
                  <a:pt x="116979" y="1021473"/>
                  <a:pt x="146786" y="1029474"/>
                  <a:pt x="169951" y="1016177"/>
                </a:cubicBezTo>
                <a:lnTo>
                  <a:pt x="204850" y="995946"/>
                </a:lnTo>
                <a:cubicBezTo>
                  <a:pt x="231609" y="1029665"/>
                  <a:pt x="262178" y="1060157"/>
                  <a:pt x="295833" y="1086942"/>
                </a:cubicBezTo>
                <a:lnTo>
                  <a:pt x="275640" y="1121867"/>
                </a:lnTo>
                <a:cubicBezTo>
                  <a:pt x="262305" y="1144993"/>
                  <a:pt x="270319" y="1174826"/>
                  <a:pt x="293446" y="1188199"/>
                </a:cubicBezTo>
                <a:lnTo>
                  <a:pt x="352463" y="1222260"/>
                </a:lnTo>
                <a:cubicBezTo>
                  <a:pt x="375577" y="1235646"/>
                  <a:pt x="405460" y="1227607"/>
                  <a:pt x="418833" y="1204493"/>
                </a:cubicBezTo>
                <a:lnTo>
                  <a:pt x="438950" y="1169771"/>
                </a:lnTo>
                <a:cubicBezTo>
                  <a:pt x="478383" y="1185341"/>
                  <a:pt x="520014" y="1196682"/>
                  <a:pt x="563257" y="1203058"/>
                </a:cubicBezTo>
                <a:lnTo>
                  <a:pt x="563257" y="1243190"/>
                </a:lnTo>
                <a:cubicBezTo>
                  <a:pt x="563257" y="1269949"/>
                  <a:pt x="585089" y="1291856"/>
                  <a:pt x="611835" y="1291856"/>
                </a:cubicBezTo>
                <a:lnTo>
                  <a:pt x="679970" y="1291856"/>
                </a:lnTo>
                <a:cubicBezTo>
                  <a:pt x="706691" y="1291856"/>
                  <a:pt x="728560" y="1269949"/>
                  <a:pt x="728560" y="1243190"/>
                </a:cubicBezTo>
                <a:lnTo>
                  <a:pt x="728560" y="1203058"/>
                </a:lnTo>
                <a:cubicBezTo>
                  <a:pt x="771766" y="1196682"/>
                  <a:pt x="813396" y="1185341"/>
                  <a:pt x="852893" y="1169771"/>
                </a:cubicBezTo>
                <a:lnTo>
                  <a:pt x="872985" y="1204493"/>
                </a:lnTo>
                <a:cubicBezTo>
                  <a:pt x="886320" y="1227607"/>
                  <a:pt x="916177" y="1235646"/>
                  <a:pt x="939342" y="1222260"/>
                </a:cubicBezTo>
                <a:lnTo>
                  <a:pt x="998347" y="1188275"/>
                </a:lnTo>
                <a:cubicBezTo>
                  <a:pt x="1021473" y="1174826"/>
                  <a:pt x="1029474" y="1144993"/>
                  <a:pt x="1016177" y="1121867"/>
                </a:cubicBezTo>
                <a:lnTo>
                  <a:pt x="995946" y="1086942"/>
                </a:lnTo>
                <a:cubicBezTo>
                  <a:pt x="1029639" y="1060234"/>
                  <a:pt x="1060170" y="1029665"/>
                  <a:pt x="1086942" y="995946"/>
                </a:cubicBezTo>
                <a:lnTo>
                  <a:pt x="1121829" y="1016177"/>
                </a:lnTo>
                <a:cubicBezTo>
                  <a:pt x="1145044" y="1029474"/>
                  <a:pt x="1174838" y="1021473"/>
                  <a:pt x="1188161" y="998397"/>
                </a:cubicBezTo>
                <a:lnTo>
                  <a:pt x="1222260" y="939380"/>
                </a:lnTo>
                <a:cubicBezTo>
                  <a:pt x="1235659" y="916178"/>
                  <a:pt x="1227645" y="886383"/>
                  <a:pt x="1204493" y="873010"/>
                </a:cubicBezTo>
                <a:lnTo>
                  <a:pt x="1169682" y="852868"/>
                </a:lnTo>
                <a:cubicBezTo>
                  <a:pt x="1185329" y="813460"/>
                  <a:pt x="1196670" y="771804"/>
                  <a:pt x="1203045" y="728510"/>
                </a:cubicBezTo>
                <a:lnTo>
                  <a:pt x="1243190" y="728510"/>
                </a:lnTo>
                <a:cubicBezTo>
                  <a:pt x="1269949" y="728510"/>
                  <a:pt x="1291755" y="706704"/>
                  <a:pt x="1291755" y="679970"/>
                </a:cubicBezTo>
                <a:lnTo>
                  <a:pt x="1291767" y="611809"/>
                </a:lnTo>
                <a:cubicBezTo>
                  <a:pt x="1291767" y="585127"/>
                  <a:pt x="1269949" y="563270"/>
                  <a:pt x="1243202" y="563270"/>
                </a:cubicBezTo>
                <a:close/>
                <a:moveTo>
                  <a:pt x="645909" y="904773"/>
                </a:moveTo>
                <a:cubicBezTo>
                  <a:pt x="502932" y="904773"/>
                  <a:pt x="387057" y="788822"/>
                  <a:pt x="387057" y="645909"/>
                </a:cubicBezTo>
                <a:cubicBezTo>
                  <a:pt x="387057" y="502881"/>
                  <a:pt x="502932" y="387019"/>
                  <a:pt x="645909" y="387019"/>
                </a:cubicBezTo>
                <a:cubicBezTo>
                  <a:pt x="788847" y="387019"/>
                  <a:pt x="904760" y="502881"/>
                  <a:pt x="904760" y="645909"/>
                </a:cubicBezTo>
                <a:cubicBezTo>
                  <a:pt x="904760" y="788822"/>
                  <a:pt x="788847" y="904773"/>
                  <a:pt x="645909" y="904773"/>
                </a:cubicBezTo>
                <a:close/>
              </a:path>
            </a:pathLst>
          </a:custGeom>
          <a:solidFill>
            <a:srgbClr val="A9C8C5">
              <a:alpha val="100000"/>
            </a:srgbClr>
          </a:solidFill>
          <a:ln w="76200" cap="rnd" cmpd="sng">
            <a:solidFill>
              <a:srgbClr val="111415"/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8" name="Shadow"/>
          <p:cNvSpPr/>
          <p:nvPr/>
        </p:nvSpPr>
        <p:spPr>
          <a:xfrm>
            <a:off x="4001799" y="3720921"/>
            <a:ext cx="319069" cy="645928"/>
          </a:xfrm>
          <a:custGeom>
            <a:avLst/>
            <a:gdLst/>
            <a:ahLst/>
            <a:cxnLst/>
            <a:rect l="0" t="0" r="0" b="0"/>
            <a:pathLst>
              <a:path w="638136" h="1291856">
                <a:moveTo>
                  <a:pt x="638136" y="387413"/>
                </a:moveTo>
                <a:lnTo>
                  <a:pt x="638136" y="122072"/>
                </a:lnTo>
                <a:cubicBezTo>
                  <a:pt x="638136" y="80962"/>
                  <a:pt x="636117" y="40360"/>
                  <a:pt x="633120" y="0"/>
                </a:cubicBezTo>
                <a:lnTo>
                  <a:pt x="611847" y="0"/>
                </a:lnTo>
                <a:cubicBezTo>
                  <a:pt x="585088" y="0"/>
                  <a:pt x="563257" y="21920"/>
                  <a:pt x="563257" y="48590"/>
                </a:cubicBezTo>
                <a:lnTo>
                  <a:pt x="563257" y="88785"/>
                </a:lnTo>
                <a:cubicBezTo>
                  <a:pt x="520014" y="95148"/>
                  <a:pt x="478383" y="106476"/>
                  <a:pt x="438950" y="122072"/>
                </a:cubicBezTo>
                <a:lnTo>
                  <a:pt x="418833" y="87299"/>
                </a:lnTo>
                <a:cubicBezTo>
                  <a:pt x="405472" y="64173"/>
                  <a:pt x="375577" y="56172"/>
                  <a:pt x="352463" y="69519"/>
                </a:cubicBezTo>
                <a:lnTo>
                  <a:pt x="293446" y="103581"/>
                </a:lnTo>
                <a:cubicBezTo>
                  <a:pt x="270319" y="116966"/>
                  <a:pt x="262305" y="146837"/>
                  <a:pt x="275640" y="169951"/>
                </a:cubicBezTo>
                <a:lnTo>
                  <a:pt x="295833" y="204901"/>
                </a:lnTo>
                <a:cubicBezTo>
                  <a:pt x="262178" y="231648"/>
                  <a:pt x="231609" y="262166"/>
                  <a:pt x="204863" y="295833"/>
                </a:cubicBezTo>
                <a:lnTo>
                  <a:pt x="169964" y="275640"/>
                </a:lnTo>
                <a:cubicBezTo>
                  <a:pt x="146799" y="262318"/>
                  <a:pt x="116979" y="270344"/>
                  <a:pt x="103606" y="293433"/>
                </a:cubicBezTo>
                <a:lnTo>
                  <a:pt x="69519" y="352501"/>
                </a:lnTo>
                <a:cubicBezTo>
                  <a:pt x="56146" y="375627"/>
                  <a:pt x="64160" y="405485"/>
                  <a:pt x="87299" y="418807"/>
                </a:cubicBezTo>
                <a:lnTo>
                  <a:pt x="122097" y="438924"/>
                </a:lnTo>
                <a:cubicBezTo>
                  <a:pt x="106552" y="478409"/>
                  <a:pt x="95148" y="519988"/>
                  <a:pt x="88785" y="563283"/>
                </a:cubicBezTo>
                <a:lnTo>
                  <a:pt x="48577" y="563283"/>
                </a:lnTo>
                <a:cubicBezTo>
                  <a:pt x="21920" y="563283"/>
                  <a:pt x="0" y="585127"/>
                  <a:pt x="38" y="611809"/>
                </a:cubicBezTo>
                <a:lnTo>
                  <a:pt x="0" y="679970"/>
                </a:lnTo>
                <a:cubicBezTo>
                  <a:pt x="0" y="706716"/>
                  <a:pt x="21920" y="728510"/>
                  <a:pt x="48577" y="728510"/>
                </a:cubicBezTo>
                <a:lnTo>
                  <a:pt x="88785" y="728510"/>
                </a:lnTo>
                <a:cubicBezTo>
                  <a:pt x="95148" y="771817"/>
                  <a:pt x="106552" y="813460"/>
                  <a:pt x="122097" y="852868"/>
                </a:cubicBezTo>
                <a:lnTo>
                  <a:pt x="87261" y="873010"/>
                </a:lnTo>
                <a:cubicBezTo>
                  <a:pt x="64160" y="886383"/>
                  <a:pt x="56146" y="916190"/>
                  <a:pt x="69519" y="939330"/>
                </a:cubicBezTo>
                <a:lnTo>
                  <a:pt x="103555" y="998397"/>
                </a:lnTo>
                <a:cubicBezTo>
                  <a:pt x="116979" y="1021486"/>
                  <a:pt x="146799" y="1029487"/>
                  <a:pt x="169964" y="1016190"/>
                </a:cubicBezTo>
                <a:lnTo>
                  <a:pt x="204863" y="995946"/>
                </a:lnTo>
                <a:cubicBezTo>
                  <a:pt x="231609" y="1029665"/>
                  <a:pt x="262178" y="1060170"/>
                  <a:pt x="295833" y="1086942"/>
                </a:cubicBezTo>
                <a:lnTo>
                  <a:pt x="275640" y="1121867"/>
                </a:lnTo>
                <a:cubicBezTo>
                  <a:pt x="262305" y="1144993"/>
                  <a:pt x="270319" y="1174826"/>
                  <a:pt x="293446" y="1188212"/>
                </a:cubicBezTo>
                <a:lnTo>
                  <a:pt x="352463" y="1222260"/>
                </a:lnTo>
                <a:cubicBezTo>
                  <a:pt x="375577" y="1235646"/>
                  <a:pt x="405472" y="1227607"/>
                  <a:pt x="418833" y="1204493"/>
                </a:cubicBezTo>
                <a:lnTo>
                  <a:pt x="438950" y="1169784"/>
                </a:lnTo>
                <a:cubicBezTo>
                  <a:pt x="478383" y="1185341"/>
                  <a:pt x="520014" y="1196695"/>
                  <a:pt x="563257" y="1203070"/>
                </a:cubicBezTo>
                <a:lnTo>
                  <a:pt x="563257" y="1243202"/>
                </a:lnTo>
                <a:cubicBezTo>
                  <a:pt x="563257" y="1269949"/>
                  <a:pt x="585088" y="1291856"/>
                  <a:pt x="611847" y="1291856"/>
                </a:cubicBezTo>
                <a:lnTo>
                  <a:pt x="638136" y="1291856"/>
                </a:lnTo>
                <a:lnTo>
                  <a:pt x="638136" y="904417"/>
                </a:lnTo>
                <a:cubicBezTo>
                  <a:pt x="498792" y="900264"/>
                  <a:pt x="387057" y="786193"/>
                  <a:pt x="387057" y="645909"/>
                </a:cubicBezTo>
                <a:cubicBezTo>
                  <a:pt x="387057" y="505510"/>
                  <a:pt x="498792" y="391540"/>
                  <a:pt x="638136" y="387413"/>
                </a:cubicBezTo>
                <a:close/>
              </a:path>
            </a:pathLst>
          </a:custGeom>
          <a:solidFill>
            <a:srgbClr val="111415">
              <a:alpha val="2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1" name="Little gear"/>
          <p:cNvSpPr/>
          <p:nvPr/>
        </p:nvSpPr>
        <p:spPr>
          <a:xfrm>
            <a:off x="2364271" y="3210015"/>
            <a:ext cx="645884" cy="645910"/>
          </a:xfrm>
          <a:custGeom>
            <a:avLst/>
            <a:gdLst/>
            <a:ahLst/>
            <a:cxnLst/>
            <a:rect l="0" t="0" r="0" b="0"/>
            <a:pathLst>
              <a:path w="1291767" h="1291818">
                <a:moveTo>
                  <a:pt x="1243202" y="563245"/>
                </a:moveTo>
                <a:lnTo>
                  <a:pt x="1203032" y="563245"/>
                </a:lnTo>
                <a:cubicBezTo>
                  <a:pt x="1196657" y="519976"/>
                  <a:pt x="1185303" y="478396"/>
                  <a:pt x="1169670" y="438886"/>
                </a:cubicBezTo>
                <a:lnTo>
                  <a:pt x="1204493" y="418769"/>
                </a:lnTo>
                <a:cubicBezTo>
                  <a:pt x="1227683" y="405460"/>
                  <a:pt x="1235659" y="375602"/>
                  <a:pt x="1222222" y="352475"/>
                </a:cubicBezTo>
                <a:lnTo>
                  <a:pt x="1188186" y="293484"/>
                </a:lnTo>
                <a:cubicBezTo>
                  <a:pt x="1174826" y="270319"/>
                  <a:pt x="1145032" y="262318"/>
                  <a:pt x="1121879" y="275691"/>
                </a:cubicBezTo>
                <a:lnTo>
                  <a:pt x="1086954" y="295808"/>
                </a:lnTo>
                <a:cubicBezTo>
                  <a:pt x="1060183" y="262140"/>
                  <a:pt x="1029639" y="231609"/>
                  <a:pt x="995972" y="204863"/>
                </a:cubicBezTo>
                <a:lnTo>
                  <a:pt x="1016165" y="169925"/>
                </a:lnTo>
                <a:cubicBezTo>
                  <a:pt x="1029487" y="146812"/>
                  <a:pt x="1021486" y="116941"/>
                  <a:pt x="998359" y="103619"/>
                </a:cubicBezTo>
                <a:lnTo>
                  <a:pt x="939317" y="69519"/>
                </a:lnTo>
                <a:cubicBezTo>
                  <a:pt x="916152" y="56146"/>
                  <a:pt x="886333" y="64147"/>
                  <a:pt x="872972" y="87299"/>
                </a:cubicBezTo>
                <a:lnTo>
                  <a:pt x="852881" y="122072"/>
                </a:lnTo>
                <a:cubicBezTo>
                  <a:pt x="813435" y="106451"/>
                  <a:pt x="771829" y="95148"/>
                  <a:pt x="728548" y="88773"/>
                </a:cubicBezTo>
                <a:lnTo>
                  <a:pt x="728548" y="48577"/>
                </a:lnTo>
                <a:cubicBezTo>
                  <a:pt x="728548" y="21882"/>
                  <a:pt x="706691" y="0"/>
                  <a:pt x="679983" y="0"/>
                </a:cubicBezTo>
                <a:lnTo>
                  <a:pt x="611822" y="0"/>
                </a:lnTo>
                <a:cubicBezTo>
                  <a:pt x="585088" y="0"/>
                  <a:pt x="563245" y="21882"/>
                  <a:pt x="563245" y="48577"/>
                </a:cubicBezTo>
                <a:lnTo>
                  <a:pt x="563245" y="88773"/>
                </a:lnTo>
                <a:cubicBezTo>
                  <a:pt x="520001" y="95148"/>
                  <a:pt x="478396" y="106451"/>
                  <a:pt x="438937" y="122072"/>
                </a:cubicBezTo>
                <a:lnTo>
                  <a:pt x="418820" y="87299"/>
                </a:lnTo>
                <a:cubicBezTo>
                  <a:pt x="405460" y="64147"/>
                  <a:pt x="375551" y="56146"/>
                  <a:pt x="352437" y="69519"/>
                </a:cubicBezTo>
                <a:lnTo>
                  <a:pt x="293446" y="103581"/>
                </a:lnTo>
                <a:cubicBezTo>
                  <a:pt x="270306" y="116941"/>
                  <a:pt x="262293" y="146812"/>
                  <a:pt x="275653" y="169925"/>
                </a:cubicBezTo>
                <a:lnTo>
                  <a:pt x="295833" y="204863"/>
                </a:lnTo>
                <a:cubicBezTo>
                  <a:pt x="262153" y="231609"/>
                  <a:pt x="231584" y="262140"/>
                  <a:pt x="204838" y="295808"/>
                </a:cubicBezTo>
                <a:lnTo>
                  <a:pt x="169925" y="275628"/>
                </a:lnTo>
                <a:cubicBezTo>
                  <a:pt x="146786" y="262293"/>
                  <a:pt x="116954" y="270319"/>
                  <a:pt x="103593" y="293433"/>
                </a:cubicBezTo>
                <a:lnTo>
                  <a:pt x="69507" y="352463"/>
                </a:lnTo>
                <a:cubicBezTo>
                  <a:pt x="56134" y="375602"/>
                  <a:pt x="64147" y="405460"/>
                  <a:pt x="87312" y="418769"/>
                </a:cubicBezTo>
                <a:lnTo>
                  <a:pt x="122085" y="438886"/>
                </a:lnTo>
                <a:cubicBezTo>
                  <a:pt x="106527" y="478396"/>
                  <a:pt x="95148" y="519976"/>
                  <a:pt x="88773" y="563245"/>
                </a:cubicBezTo>
                <a:lnTo>
                  <a:pt x="48564" y="563245"/>
                </a:lnTo>
                <a:cubicBezTo>
                  <a:pt x="21894" y="563245"/>
                  <a:pt x="0" y="585152"/>
                  <a:pt x="25" y="611759"/>
                </a:cubicBezTo>
                <a:lnTo>
                  <a:pt x="0" y="679958"/>
                </a:lnTo>
                <a:cubicBezTo>
                  <a:pt x="0" y="706666"/>
                  <a:pt x="21894" y="728510"/>
                  <a:pt x="48564" y="728510"/>
                </a:cubicBezTo>
                <a:lnTo>
                  <a:pt x="88773" y="728510"/>
                </a:lnTo>
                <a:cubicBezTo>
                  <a:pt x="95148" y="771778"/>
                  <a:pt x="106527" y="813435"/>
                  <a:pt x="122085" y="852855"/>
                </a:cubicBezTo>
                <a:lnTo>
                  <a:pt x="87261" y="872985"/>
                </a:lnTo>
                <a:cubicBezTo>
                  <a:pt x="64147" y="886371"/>
                  <a:pt x="56134" y="916165"/>
                  <a:pt x="69507" y="939291"/>
                </a:cubicBezTo>
                <a:lnTo>
                  <a:pt x="103555" y="998359"/>
                </a:lnTo>
                <a:cubicBezTo>
                  <a:pt x="116954" y="1021448"/>
                  <a:pt x="146786" y="1029462"/>
                  <a:pt x="169925" y="1016152"/>
                </a:cubicBezTo>
                <a:lnTo>
                  <a:pt x="204838" y="995934"/>
                </a:lnTo>
                <a:cubicBezTo>
                  <a:pt x="231584" y="1029639"/>
                  <a:pt x="262153" y="1060157"/>
                  <a:pt x="295833" y="1086929"/>
                </a:cubicBezTo>
                <a:lnTo>
                  <a:pt x="275653" y="1121867"/>
                </a:lnTo>
                <a:cubicBezTo>
                  <a:pt x="262293" y="1144981"/>
                  <a:pt x="270306" y="1174826"/>
                  <a:pt x="293446" y="1188161"/>
                </a:cubicBezTo>
                <a:lnTo>
                  <a:pt x="352437" y="1222273"/>
                </a:lnTo>
                <a:cubicBezTo>
                  <a:pt x="375551" y="1235646"/>
                  <a:pt x="405460" y="1227594"/>
                  <a:pt x="418820" y="1204493"/>
                </a:cubicBezTo>
                <a:lnTo>
                  <a:pt x="438937" y="1169708"/>
                </a:lnTo>
                <a:cubicBezTo>
                  <a:pt x="478396" y="1185303"/>
                  <a:pt x="520001" y="1196657"/>
                  <a:pt x="563245" y="1203045"/>
                </a:cubicBezTo>
                <a:lnTo>
                  <a:pt x="563245" y="1243215"/>
                </a:lnTo>
                <a:cubicBezTo>
                  <a:pt x="563245" y="1269949"/>
                  <a:pt x="585088" y="1291818"/>
                  <a:pt x="611822" y="1291818"/>
                </a:cubicBezTo>
                <a:lnTo>
                  <a:pt x="679983" y="1291818"/>
                </a:lnTo>
                <a:cubicBezTo>
                  <a:pt x="706691" y="1291818"/>
                  <a:pt x="728548" y="1269949"/>
                  <a:pt x="728548" y="1243215"/>
                </a:cubicBezTo>
                <a:lnTo>
                  <a:pt x="728548" y="1203045"/>
                </a:lnTo>
                <a:cubicBezTo>
                  <a:pt x="771753" y="1196657"/>
                  <a:pt x="813384" y="1185303"/>
                  <a:pt x="852881" y="1169708"/>
                </a:cubicBezTo>
                <a:lnTo>
                  <a:pt x="872972" y="1204493"/>
                </a:lnTo>
                <a:cubicBezTo>
                  <a:pt x="886333" y="1227594"/>
                  <a:pt x="916152" y="1235646"/>
                  <a:pt x="939317" y="1222273"/>
                </a:cubicBezTo>
                <a:lnTo>
                  <a:pt x="998359" y="1188237"/>
                </a:lnTo>
                <a:cubicBezTo>
                  <a:pt x="1021486" y="1174826"/>
                  <a:pt x="1029487" y="1144981"/>
                  <a:pt x="1016165" y="1121867"/>
                </a:cubicBezTo>
                <a:lnTo>
                  <a:pt x="995972" y="1086967"/>
                </a:lnTo>
                <a:cubicBezTo>
                  <a:pt x="1029639" y="1060208"/>
                  <a:pt x="1060183" y="1029639"/>
                  <a:pt x="1086954" y="995934"/>
                </a:cubicBezTo>
                <a:lnTo>
                  <a:pt x="1121829" y="1016152"/>
                </a:lnTo>
                <a:cubicBezTo>
                  <a:pt x="1145032" y="1029462"/>
                  <a:pt x="1174826" y="1021448"/>
                  <a:pt x="1188173" y="998359"/>
                </a:cubicBezTo>
                <a:lnTo>
                  <a:pt x="1222260" y="939355"/>
                </a:lnTo>
                <a:cubicBezTo>
                  <a:pt x="1235659" y="916165"/>
                  <a:pt x="1227632" y="886371"/>
                  <a:pt x="1204493" y="873010"/>
                </a:cubicBezTo>
                <a:lnTo>
                  <a:pt x="1169670" y="852855"/>
                </a:lnTo>
                <a:cubicBezTo>
                  <a:pt x="1185303" y="813435"/>
                  <a:pt x="1196657" y="771778"/>
                  <a:pt x="1203032" y="728510"/>
                </a:cubicBezTo>
                <a:lnTo>
                  <a:pt x="1243164" y="728510"/>
                </a:lnTo>
                <a:cubicBezTo>
                  <a:pt x="1269936" y="728510"/>
                  <a:pt x="1291755" y="706666"/>
                  <a:pt x="1291755" y="679958"/>
                </a:cubicBezTo>
                <a:lnTo>
                  <a:pt x="1291767" y="611759"/>
                </a:lnTo>
                <a:cubicBezTo>
                  <a:pt x="1291767" y="585152"/>
                  <a:pt x="1269936" y="563245"/>
                  <a:pt x="1243202" y="563245"/>
                </a:cubicBezTo>
                <a:close/>
                <a:moveTo>
                  <a:pt x="645896" y="904786"/>
                </a:moveTo>
                <a:cubicBezTo>
                  <a:pt x="502920" y="904786"/>
                  <a:pt x="387070" y="788822"/>
                  <a:pt x="387070" y="645883"/>
                </a:cubicBezTo>
                <a:cubicBezTo>
                  <a:pt x="387070" y="502881"/>
                  <a:pt x="502920" y="387007"/>
                  <a:pt x="645896" y="387007"/>
                </a:cubicBezTo>
                <a:cubicBezTo>
                  <a:pt x="788847" y="387007"/>
                  <a:pt x="904773" y="502881"/>
                  <a:pt x="904773" y="645883"/>
                </a:cubicBezTo>
                <a:cubicBezTo>
                  <a:pt x="904773" y="788822"/>
                  <a:pt x="788847" y="904786"/>
                  <a:pt x="645896" y="904786"/>
                </a:cubicBezTo>
                <a:close/>
              </a:path>
            </a:pathLst>
          </a:custGeom>
          <a:solidFill>
            <a:srgbClr val="A9C8C5">
              <a:alpha val="100000"/>
            </a:srgbClr>
          </a:solidFill>
          <a:ln w="76200" cap="rnd" cmpd="sng">
            <a:solidFill>
              <a:srgbClr val="111415"/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82" name="Shadow"/>
          <p:cNvSpPr/>
          <p:nvPr/>
        </p:nvSpPr>
        <p:spPr>
          <a:xfrm>
            <a:off x="2679750" y="3263072"/>
            <a:ext cx="330410" cy="592849"/>
          </a:xfrm>
          <a:custGeom>
            <a:avLst/>
            <a:gdLst/>
            <a:ahLst/>
            <a:cxnLst/>
            <a:rect l="0" t="0" r="0" b="0"/>
            <a:pathLst>
              <a:path w="660819" h="1185697">
                <a:moveTo>
                  <a:pt x="612241" y="457136"/>
                </a:moveTo>
                <a:lnTo>
                  <a:pt x="572071" y="457136"/>
                </a:lnTo>
                <a:cubicBezTo>
                  <a:pt x="565696" y="413867"/>
                  <a:pt x="554342" y="372275"/>
                  <a:pt x="538708" y="332778"/>
                </a:cubicBezTo>
                <a:lnTo>
                  <a:pt x="573544" y="312661"/>
                </a:lnTo>
                <a:cubicBezTo>
                  <a:pt x="596722" y="299351"/>
                  <a:pt x="604697" y="269494"/>
                  <a:pt x="591261" y="246354"/>
                </a:cubicBezTo>
                <a:lnTo>
                  <a:pt x="557225" y="187363"/>
                </a:lnTo>
                <a:cubicBezTo>
                  <a:pt x="543877" y="164211"/>
                  <a:pt x="514070" y="156210"/>
                  <a:pt x="490918" y="169583"/>
                </a:cubicBezTo>
                <a:lnTo>
                  <a:pt x="455993" y="189687"/>
                </a:lnTo>
                <a:cubicBezTo>
                  <a:pt x="429221" y="156032"/>
                  <a:pt x="398691" y="125501"/>
                  <a:pt x="365010" y="98742"/>
                </a:cubicBezTo>
                <a:lnTo>
                  <a:pt x="385203" y="63804"/>
                </a:lnTo>
                <a:cubicBezTo>
                  <a:pt x="397802" y="41973"/>
                  <a:pt x="391159" y="14249"/>
                  <a:pt x="370878" y="0"/>
                </a:cubicBezTo>
                <a:cubicBezTo>
                  <a:pt x="289102" y="99910"/>
                  <a:pt x="218744" y="209486"/>
                  <a:pt x="162090" y="326923"/>
                </a:cubicBezTo>
                <a:cubicBezTo>
                  <a:pt x="229552" y="373634"/>
                  <a:pt x="273824" y="451485"/>
                  <a:pt x="273824" y="539775"/>
                </a:cubicBezTo>
                <a:cubicBezTo>
                  <a:pt x="273824" y="681799"/>
                  <a:pt x="159321" y="797090"/>
                  <a:pt x="17627" y="798537"/>
                </a:cubicBezTo>
                <a:cubicBezTo>
                  <a:pt x="6172" y="876668"/>
                  <a:pt x="0" y="956487"/>
                  <a:pt x="0" y="1037780"/>
                </a:cubicBezTo>
                <a:lnTo>
                  <a:pt x="0" y="1185697"/>
                </a:lnTo>
                <a:lnTo>
                  <a:pt x="49021" y="1185697"/>
                </a:lnTo>
                <a:cubicBezTo>
                  <a:pt x="75730" y="1185697"/>
                  <a:pt x="97599" y="1163840"/>
                  <a:pt x="97599" y="1137107"/>
                </a:cubicBezTo>
                <a:lnTo>
                  <a:pt x="97599" y="1096937"/>
                </a:lnTo>
                <a:cubicBezTo>
                  <a:pt x="140792" y="1090549"/>
                  <a:pt x="182422" y="1079182"/>
                  <a:pt x="221932" y="1063599"/>
                </a:cubicBezTo>
                <a:lnTo>
                  <a:pt x="242023" y="1098372"/>
                </a:lnTo>
                <a:cubicBezTo>
                  <a:pt x="255371" y="1121486"/>
                  <a:pt x="285203" y="1129525"/>
                  <a:pt x="308355" y="1116164"/>
                </a:cubicBezTo>
                <a:lnTo>
                  <a:pt x="367398" y="1082128"/>
                </a:lnTo>
                <a:cubicBezTo>
                  <a:pt x="390525" y="1068705"/>
                  <a:pt x="398525" y="1038872"/>
                  <a:pt x="385203" y="1015746"/>
                </a:cubicBezTo>
                <a:lnTo>
                  <a:pt x="365010" y="980846"/>
                </a:lnTo>
                <a:cubicBezTo>
                  <a:pt x="398691" y="954100"/>
                  <a:pt x="429221" y="923531"/>
                  <a:pt x="455993" y="889812"/>
                </a:cubicBezTo>
                <a:lnTo>
                  <a:pt x="490867" y="910031"/>
                </a:lnTo>
                <a:cubicBezTo>
                  <a:pt x="514070" y="923353"/>
                  <a:pt x="543877" y="915327"/>
                  <a:pt x="557212" y="892251"/>
                </a:cubicBezTo>
                <a:lnTo>
                  <a:pt x="591311" y="833234"/>
                </a:lnTo>
                <a:cubicBezTo>
                  <a:pt x="604697" y="810044"/>
                  <a:pt x="596671" y="780249"/>
                  <a:pt x="573544" y="766902"/>
                </a:cubicBezTo>
                <a:lnTo>
                  <a:pt x="538708" y="746747"/>
                </a:lnTo>
                <a:cubicBezTo>
                  <a:pt x="554342" y="707313"/>
                  <a:pt x="565696" y="665670"/>
                  <a:pt x="572071" y="622401"/>
                </a:cubicBezTo>
                <a:lnTo>
                  <a:pt x="612216" y="622401"/>
                </a:lnTo>
                <a:cubicBezTo>
                  <a:pt x="638975" y="622401"/>
                  <a:pt x="660793" y="600557"/>
                  <a:pt x="660793" y="573836"/>
                </a:cubicBezTo>
                <a:lnTo>
                  <a:pt x="660819" y="505637"/>
                </a:lnTo>
                <a:cubicBezTo>
                  <a:pt x="660819" y="479044"/>
                  <a:pt x="638975" y="457136"/>
                  <a:pt x="612241" y="457136"/>
                </a:cubicBezTo>
                <a:close/>
              </a:path>
            </a:pathLst>
          </a:custGeom>
          <a:solidFill>
            <a:srgbClr val="111415">
              <a:alpha val="2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grpSp>
        <p:nvGrpSpPr>
          <p:cNvPr id="2" name="Light bulb top part"/>
          <p:cNvGrpSpPr/>
          <p:nvPr/>
        </p:nvGrpSpPr>
        <p:grpSpPr>
          <a:xfrm>
            <a:off x="3050174" y="1886218"/>
            <a:ext cx="900249" cy="1075049"/>
            <a:chOff x="6100347" y="3772435"/>
            <a:chExt cx="1800498" cy="2150097"/>
          </a:xfrm>
        </p:grpSpPr>
        <p:sp>
          <p:nvSpPr>
            <p:cNvPr id="87" name="Fill"/>
            <p:cNvSpPr/>
            <p:nvPr/>
          </p:nvSpPr>
          <p:spPr>
            <a:xfrm>
              <a:off x="6100347" y="3772435"/>
              <a:ext cx="1800492" cy="2150097"/>
            </a:xfrm>
            <a:custGeom>
              <a:avLst/>
              <a:gdLst/>
              <a:ahLst/>
              <a:cxnLst/>
              <a:rect l="0" t="0" r="0" b="0"/>
              <a:pathLst>
                <a:path w="1800491" h="2150097">
                  <a:moveTo>
                    <a:pt x="1338783" y="2150097"/>
                  </a:moveTo>
                  <a:lnTo>
                    <a:pt x="1338783" y="2150097"/>
                  </a:lnTo>
                  <a:cubicBezTo>
                    <a:pt x="1338745" y="1909635"/>
                    <a:pt x="1378686" y="1694903"/>
                    <a:pt x="1536801" y="1536788"/>
                  </a:cubicBezTo>
                  <a:lnTo>
                    <a:pt x="1536534" y="1536992"/>
                  </a:lnTo>
                  <a:cubicBezTo>
                    <a:pt x="1699602" y="1374089"/>
                    <a:pt x="1800479" y="1148943"/>
                    <a:pt x="1800491" y="900239"/>
                  </a:cubicBezTo>
                  <a:cubicBezTo>
                    <a:pt x="1800479" y="403021"/>
                    <a:pt x="1397380" y="12"/>
                    <a:pt x="900264" y="12"/>
                  </a:cubicBezTo>
                  <a:cubicBezTo>
                    <a:pt x="403161" y="0"/>
                    <a:pt x="0" y="403009"/>
                    <a:pt x="0" y="900239"/>
                  </a:cubicBezTo>
                  <a:cubicBezTo>
                    <a:pt x="0" y="1148981"/>
                    <a:pt x="100926" y="1374089"/>
                    <a:pt x="263956" y="1536992"/>
                  </a:cubicBezTo>
                  <a:lnTo>
                    <a:pt x="263702" y="1536788"/>
                  </a:lnTo>
                  <a:cubicBezTo>
                    <a:pt x="421830" y="1694929"/>
                    <a:pt x="461746" y="1909622"/>
                    <a:pt x="461746" y="2150097"/>
                  </a:cubicBezTo>
                  <a:close/>
                </a:path>
              </a:pathLst>
            </a:custGeom>
            <a:solidFill>
              <a:srgbClr val="FFE16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88" name="Light"/>
            <p:cNvSpPr/>
            <p:nvPr/>
          </p:nvSpPr>
          <p:spPr>
            <a:xfrm>
              <a:off x="6384032" y="4056132"/>
              <a:ext cx="616560" cy="616547"/>
            </a:xfrm>
            <a:custGeom>
              <a:avLst/>
              <a:gdLst/>
              <a:ahLst/>
              <a:cxnLst/>
              <a:rect l="0" t="0" r="0" b="0"/>
              <a:pathLst>
                <a:path w="616559" h="616546">
                  <a:moveTo>
                    <a:pt x="0" y="616546"/>
                  </a:moveTo>
                  <a:cubicBezTo>
                    <a:pt x="0" y="451878"/>
                    <a:pt x="64135" y="297040"/>
                    <a:pt x="180594" y="180594"/>
                  </a:cubicBezTo>
                  <a:cubicBezTo>
                    <a:pt x="297052" y="64122"/>
                    <a:pt x="451891" y="0"/>
                    <a:pt x="616559" y="0"/>
                  </a:cubicBezTo>
                </a:path>
              </a:pathLst>
            </a:custGeom>
            <a:noFill/>
            <a:ln w="190500" cap="rnd" cmpd="sng">
              <a:solidFill>
                <a:srgbClr val="FFFFFF"/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89" name="Shadow"/>
            <p:cNvSpPr/>
            <p:nvPr/>
          </p:nvSpPr>
          <p:spPr>
            <a:xfrm>
              <a:off x="7073770" y="4490021"/>
              <a:ext cx="827075" cy="1432510"/>
            </a:xfrm>
            <a:custGeom>
              <a:avLst/>
              <a:gdLst/>
              <a:ahLst/>
              <a:cxnLst/>
              <a:rect l="0" t="0" r="0" b="0"/>
              <a:pathLst>
                <a:path w="827074" h="1432509">
                  <a:moveTo>
                    <a:pt x="827074" y="182651"/>
                  </a:moveTo>
                  <a:cubicBezTo>
                    <a:pt x="827074" y="81787"/>
                    <a:pt x="745312" y="0"/>
                    <a:pt x="644410" y="0"/>
                  </a:cubicBezTo>
                  <a:cubicBezTo>
                    <a:pt x="543547" y="0"/>
                    <a:pt x="461759" y="81787"/>
                    <a:pt x="461759" y="182651"/>
                  </a:cubicBezTo>
                  <a:cubicBezTo>
                    <a:pt x="461733" y="431355"/>
                    <a:pt x="360857" y="656501"/>
                    <a:pt x="197789" y="819403"/>
                  </a:cubicBezTo>
                  <a:lnTo>
                    <a:pt x="198056" y="819213"/>
                  </a:lnTo>
                  <a:cubicBezTo>
                    <a:pt x="39941" y="977315"/>
                    <a:pt x="0" y="1192047"/>
                    <a:pt x="50" y="1432509"/>
                  </a:cubicBezTo>
                  <a:lnTo>
                    <a:pt x="365366" y="1432509"/>
                  </a:lnTo>
                  <a:cubicBezTo>
                    <a:pt x="365328" y="1192047"/>
                    <a:pt x="405257" y="977315"/>
                    <a:pt x="563372" y="819213"/>
                  </a:cubicBezTo>
                  <a:lnTo>
                    <a:pt x="563118" y="819403"/>
                  </a:lnTo>
                  <a:cubicBezTo>
                    <a:pt x="726186" y="656501"/>
                    <a:pt x="827062" y="431355"/>
                    <a:pt x="827074" y="182651"/>
                  </a:cubicBezTo>
                  <a:close/>
                </a:path>
              </a:pathLst>
            </a:custGeom>
            <a:solidFill>
              <a:srgbClr val="F1A43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0" name="Line 21"/>
            <p:cNvSpPr/>
            <p:nvPr/>
          </p:nvSpPr>
          <p:spPr>
            <a:xfrm>
              <a:off x="6842981" y="5258572"/>
              <a:ext cx="0" cy="66395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1" name="Line 22"/>
            <p:cNvSpPr/>
            <p:nvPr/>
          </p:nvSpPr>
          <p:spPr>
            <a:xfrm>
              <a:off x="6497274" y="4912865"/>
              <a:ext cx="345707" cy="34570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2" name="Line 23"/>
            <p:cNvSpPr/>
            <p:nvPr/>
          </p:nvSpPr>
          <p:spPr>
            <a:xfrm>
              <a:off x="7158254" y="5258572"/>
              <a:ext cx="0" cy="66395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3" name="Line 24"/>
            <p:cNvSpPr/>
            <p:nvPr/>
          </p:nvSpPr>
          <p:spPr>
            <a:xfrm flipV="1">
              <a:off x="7158254" y="4912865"/>
              <a:ext cx="345669" cy="34570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4" name="Stroke"/>
            <p:cNvSpPr/>
            <p:nvPr/>
          </p:nvSpPr>
          <p:spPr>
            <a:xfrm>
              <a:off x="6100347" y="3772435"/>
              <a:ext cx="1800492" cy="2150097"/>
            </a:xfrm>
            <a:custGeom>
              <a:avLst/>
              <a:gdLst/>
              <a:ahLst/>
              <a:cxnLst/>
              <a:rect l="0" t="0" r="0" b="0"/>
              <a:pathLst>
                <a:path w="1800491" h="2150097">
                  <a:moveTo>
                    <a:pt x="1338783" y="2150097"/>
                  </a:moveTo>
                  <a:cubicBezTo>
                    <a:pt x="1338745" y="1909635"/>
                    <a:pt x="1378686" y="1694903"/>
                    <a:pt x="1536801" y="1536788"/>
                  </a:cubicBezTo>
                  <a:lnTo>
                    <a:pt x="1536534" y="1536992"/>
                  </a:lnTo>
                  <a:cubicBezTo>
                    <a:pt x="1699602" y="1374089"/>
                    <a:pt x="1800479" y="1148943"/>
                    <a:pt x="1800491" y="900239"/>
                  </a:cubicBezTo>
                  <a:cubicBezTo>
                    <a:pt x="1800479" y="403021"/>
                    <a:pt x="1397380" y="12"/>
                    <a:pt x="900264" y="12"/>
                  </a:cubicBezTo>
                  <a:cubicBezTo>
                    <a:pt x="403161" y="0"/>
                    <a:pt x="0" y="403009"/>
                    <a:pt x="0" y="900239"/>
                  </a:cubicBezTo>
                  <a:cubicBezTo>
                    <a:pt x="0" y="1148981"/>
                    <a:pt x="100926" y="1374089"/>
                    <a:pt x="263956" y="1536992"/>
                  </a:cubicBezTo>
                  <a:lnTo>
                    <a:pt x="263702" y="1536788"/>
                  </a:lnTo>
                  <a:cubicBezTo>
                    <a:pt x="421830" y="1694929"/>
                    <a:pt x="461746" y="1909622"/>
                    <a:pt x="461746" y="2150097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1" name="Free Form 32"/>
            <p:cNvSpPr/>
            <p:nvPr/>
          </p:nvSpPr>
          <p:spPr>
            <a:xfrm>
              <a:off x="6587777" y="4668907"/>
              <a:ext cx="817740" cy="136297"/>
            </a:xfrm>
            <a:custGeom>
              <a:avLst/>
              <a:gdLst/>
              <a:ahLst/>
              <a:cxnLst/>
              <a:rect l="0" t="0" r="0" b="0"/>
              <a:pathLst>
                <a:path w="817740" h="136296">
                  <a:moveTo>
                    <a:pt x="0" y="136296"/>
                  </a:moveTo>
                  <a:lnTo>
                    <a:pt x="136309" y="0"/>
                  </a:lnTo>
                  <a:lnTo>
                    <a:pt x="272592" y="136296"/>
                  </a:lnTo>
                  <a:lnTo>
                    <a:pt x="408889" y="0"/>
                  </a:lnTo>
                  <a:lnTo>
                    <a:pt x="545172" y="136296"/>
                  </a:lnTo>
                  <a:lnTo>
                    <a:pt x="681456" y="0"/>
                  </a:lnTo>
                  <a:lnTo>
                    <a:pt x="817740" y="136296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138" name="Light bulb bottom part"/>
          <p:cNvGrpSpPr/>
          <p:nvPr/>
        </p:nvGrpSpPr>
        <p:grpSpPr>
          <a:xfrm>
            <a:off x="3237424" y="2945597"/>
            <a:ext cx="525742" cy="314879"/>
            <a:chOff x="6474847" y="5891194"/>
            <a:chExt cx="1051484" cy="629757"/>
          </a:xfrm>
        </p:grpSpPr>
        <p:sp>
          <p:nvSpPr>
            <p:cNvPr id="85" name="Fill"/>
            <p:cNvSpPr/>
            <p:nvPr/>
          </p:nvSpPr>
          <p:spPr>
            <a:xfrm>
              <a:off x="6562095" y="5891194"/>
              <a:ext cx="876998" cy="461663"/>
            </a:xfrm>
            <a:prstGeom prst="rect">
              <a:avLst/>
            </a:prstGeom>
            <a:solidFill>
              <a:srgbClr val="789F9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86" name="Dark part"/>
            <p:cNvSpPr/>
            <p:nvPr/>
          </p:nvSpPr>
          <p:spPr>
            <a:xfrm>
              <a:off x="6985577" y="5891194"/>
              <a:ext cx="453518" cy="461663"/>
            </a:xfrm>
            <a:prstGeom prst="rect">
              <a:avLst/>
            </a:prstGeom>
            <a:solidFill>
              <a:srgbClr val="55777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5" name="Line 26"/>
            <p:cNvSpPr/>
            <p:nvPr/>
          </p:nvSpPr>
          <p:spPr>
            <a:xfrm>
              <a:off x="6474873" y="5922532"/>
              <a:ext cx="1051433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6" name="Line 27"/>
            <p:cNvSpPr/>
            <p:nvPr/>
          </p:nvSpPr>
          <p:spPr>
            <a:xfrm>
              <a:off x="6474873" y="6122011"/>
              <a:ext cx="1051458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7" name="Line 28"/>
            <p:cNvSpPr/>
            <p:nvPr/>
          </p:nvSpPr>
          <p:spPr>
            <a:xfrm>
              <a:off x="6474847" y="6321528"/>
              <a:ext cx="1051459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8" name="Line 29"/>
            <p:cNvSpPr/>
            <p:nvPr/>
          </p:nvSpPr>
          <p:spPr>
            <a:xfrm>
              <a:off x="6582171" y="6520951"/>
              <a:ext cx="836867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9" name="Line 30"/>
            <p:cNvSpPr/>
            <p:nvPr/>
          </p:nvSpPr>
          <p:spPr>
            <a:xfrm>
              <a:off x="6562092" y="5922532"/>
              <a:ext cx="0" cy="398983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0" name="Line 31"/>
            <p:cNvSpPr/>
            <p:nvPr/>
          </p:nvSpPr>
          <p:spPr>
            <a:xfrm flipV="1">
              <a:off x="7439093" y="5922532"/>
              <a:ext cx="38" cy="39899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137" name="Light from lightbulb"/>
          <p:cNvGrpSpPr/>
          <p:nvPr/>
        </p:nvGrpSpPr>
        <p:grpSpPr>
          <a:xfrm>
            <a:off x="2820282" y="1650352"/>
            <a:ext cx="1362147" cy="1169975"/>
            <a:chOff x="5640563" y="3300703"/>
            <a:chExt cx="2724293" cy="2339949"/>
          </a:xfrm>
        </p:grpSpPr>
        <p:sp>
          <p:nvSpPr>
            <p:cNvPr id="102" name="Line 33"/>
            <p:cNvSpPr/>
            <p:nvPr/>
          </p:nvSpPr>
          <p:spPr>
            <a:xfrm>
              <a:off x="7002716" y="3300703"/>
              <a:ext cx="0" cy="223457"/>
            </a:xfrm>
            <a:prstGeom prst="line">
              <a:avLst/>
            </a:prstGeom>
            <a:noFill/>
            <a:ln w="76200" cap="rnd" cmpd="sng">
              <a:solidFill>
                <a:srgbClr val="111415"/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3" name="Line 34"/>
            <p:cNvSpPr/>
            <p:nvPr/>
          </p:nvSpPr>
          <p:spPr>
            <a:xfrm flipV="1">
              <a:off x="7810419" y="3705716"/>
              <a:ext cx="157988" cy="158014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4" name="Line 35"/>
            <p:cNvSpPr/>
            <p:nvPr/>
          </p:nvSpPr>
          <p:spPr>
            <a:xfrm>
              <a:off x="8141412" y="4674961"/>
              <a:ext cx="223444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5" name="Line 36"/>
            <p:cNvSpPr/>
            <p:nvPr/>
          </p:nvSpPr>
          <p:spPr>
            <a:xfrm>
              <a:off x="7801824" y="5482651"/>
              <a:ext cx="158014" cy="158001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6" name="Line 37"/>
            <p:cNvSpPr/>
            <p:nvPr/>
          </p:nvSpPr>
          <p:spPr>
            <a:xfrm>
              <a:off x="6037025" y="3705716"/>
              <a:ext cx="158001" cy="158014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7" name="Line 38"/>
            <p:cNvSpPr/>
            <p:nvPr/>
          </p:nvSpPr>
          <p:spPr>
            <a:xfrm>
              <a:off x="5640563" y="4674961"/>
              <a:ext cx="223469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8" name="Line 39"/>
            <p:cNvSpPr/>
            <p:nvPr/>
          </p:nvSpPr>
          <p:spPr>
            <a:xfrm flipV="1">
              <a:off x="6045595" y="5482651"/>
              <a:ext cx="158000" cy="158001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136" name="Head"/>
          <p:cNvGrpSpPr/>
          <p:nvPr/>
        </p:nvGrpSpPr>
        <p:grpSpPr>
          <a:xfrm>
            <a:off x="2574957" y="3061015"/>
            <a:ext cx="1646322" cy="2016996"/>
            <a:chOff x="5149913" y="6122030"/>
            <a:chExt cx="3292644" cy="4033992"/>
          </a:xfrm>
        </p:grpSpPr>
        <p:sp>
          <p:nvSpPr>
            <p:cNvPr id="109" name="Fill"/>
            <p:cNvSpPr/>
            <p:nvPr/>
          </p:nvSpPr>
          <p:spPr>
            <a:xfrm>
              <a:off x="5149913" y="6122030"/>
              <a:ext cx="3292640" cy="4033990"/>
            </a:xfrm>
            <a:custGeom>
              <a:avLst/>
              <a:gdLst/>
              <a:ahLst/>
              <a:cxnLst/>
              <a:rect l="0" t="0" r="0" b="0"/>
              <a:pathLst>
                <a:path w="3292640" h="4033989">
                  <a:moveTo>
                    <a:pt x="1850694" y="0"/>
                  </a:moveTo>
                  <a:cubicBezTo>
                    <a:pt x="1054353" y="0"/>
                    <a:pt x="408787" y="645579"/>
                    <a:pt x="408787" y="1441894"/>
                  </a:cubicBezTo>
                  <a:lnTo>
                    <a:pt x="408787" y="1894255"/>
                  </a:lnTo>
                  <a:cubicBezTo>
                    <a:pt x="408787" y="2002002"/>
                    <a:pt x="107683" y="2341245"/>
                    <a:pt x="34099" y="2475890"/>
                  </a:cubicBezTo>
                  <a:cubicBezTo>
                    <a:pt x="0" y="2540520"/>
                    <a:pt x="34099" y="2605087"/>
                    <a:pt x="98691" y="2605087"/>
                  </a:cubicBezTo>
                  <a:lnTo>
                    <a:pt x="408787" y="2605087"/>
                  </a:lnTo>
                  <a:lnTo>
                    <a:pt x="408787" y="3100501"/>
                  </a:lnTo>
                  <a:cubicBezTo>
                    <a:pt x="408787" y="3229800"/>
                    <a:pt x="479247" y="3380612"/>
                    <a:pt x="665911" y="3380612"/>
                  </a:cubicBezTo>
                  <a:lnTo>
                    <a:pt x="1324813" y="3380612"/>
                  </a:lnTo>
                  <a:lnTo>
                    <a:pt x="1324813" y="4033989"/>
                  </a:lnTo>
                  <a:lnTo>
                    <a:pt x="3292640" y="4033989"/>
                  </a:lnTo>
                  <a:lnTo>
                    <a:pt x="3292640" y="1441894"/>
                  </a:lnTo>
                  <a:cubicBezTo>
                    <a:pt x="3292640" y="645579"/>
                    <a:pt x="2647073" y="0"/>
                    <a:pt x="1850694" y="0"/>
                  </a:cubicBezTo>
                  <a:close/>
                </a:path>
              </a:pathLst>
            </a:custGeom>
            <a:solidFill>
              <a:srgbClr val="F8F7F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0" name="Shadow"/>
            <p:cNvSpPr/>
            <p:nvPr/>
          </p:nvSpPr>
          <p:spPr>
            <a:xfrm>
              <a:off x="6474730" y="9697857"/>
              <a:ext cx="1967827" cy="458165"/>
            </a:xfrm>
            <a:custGeom>
              <a:avLst/>
              <a:gdLst/>
              <a:ahLst/>
              <a:cxnLst/>
              <a:rect l="0" t="0" r="0" b="0"/>
              <a:pathLst>
                <a:path w="1967826" h="458165">
                  <a:moveTo>
                    <a:pt x="0" y="458165"/>
                  </a:moveTo>
                  <a:lnTo>
                    <a:pt x="1967826" y="0"/>
                  </a:lnTo>
                  <a:lnTo>
                    <a:pt x="1967826" y="458165"/>
                  </a:lnTo>
                  <a:close/>
                </a:path>
              </a:pathLst>
            </a:custGeom>
            <a:solidFill>
              <a:srgbClr val="C6E1DD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1" name="Shadow"/>
            <p:cNvSpPr/>
            <p:nvPr/>
          </p:nvSpPr>
          <p:spPr>
            <a:xfrm>
              <a:off x="5558705" y="8979494"/>
              <a:ext cx="916025" cy="523151"/>
            </a:xfrm>
            <a:custGeom>
              <a:avLst/>
              <a:gdLst/>
              <a:ahLst/>
              <a:cxnLst/>
              <a:rect l="0" t="0" r="0" b="0"/>
              <a:pathLst>
                <a:path w="916025" h="523151">
                  <a:moveTo>
                    <a:pt x="916025" y="280111"/>
                  </a:moveTo>
                  <a:lnTo>
                    <a:pt x="257124" y="280111"/>
                  </a:lnTo>
                  <a:cubicBezTo>
                    <a:pt x="70459" y="280111"/>
                    <a:pt x="0" y="129324"/>
                    <a:pt x="0" y="0"/>
                  </a:cubicBezTo>
                  <a:lnTo>
                    <a:pt x="0" y="243039"/>
                  </a:lnTo>
                  <a:cubicBezTo>
                    <a:pt x="0" y="372338"/>
                    <a:pt x="70459" y="523151"/>
                    <a:pt x="257124" y="523151"/>
                  </a:cubicBezTo>
                  <a:lnTo>
                    <a:pt x="916025" y="523151"/>
                  </a:lnTo>
                  <a:close/>
                </a:path>
              </a:pathLst>
            </a:custGeom>
            <a:solidFill>
              <a:srgbClr val="C6E1DD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2" name="Stroke"/>
            <p:cNvSpPr/>
            <p:nvPr/>
          </p:nvSpPr>
          <p:spPr>
            <a:xfrm>
              <a:off x="5149913" y="6122030"/>
              <a:ext cx="3292640" cy="4033990"/>
            </a:xfrm>
            <a:custGeom>
              <a:avLst/>
              <a:gdLst/>
              <a:ahLst/>
              <a:cxnLst/>
              <a:rect l="0" t="0" r="0" b="0"/>
              <a:pathLst>
                <a:path w="3292640" h="4033989">
                  <a:moveTo>
                    <a:pt x="1850694" y="0"/>
                  </a:moveTo>
                  <a:cubicBezTo>
                    <a:pt x="1054353" y="0"/>
                    <a:pt x="408787" y="645579"/>
                    <a:pt x="408787" y="1441894"/>
                  </a:cubicBezTo>
                  <a:lnTo>
                    <a:pt x="408787" y="1894255"/>
                  </a:lnTo>
                  <a:cubicBezTo>
                    <a:pt x="408787" y="2002002"/>
                    <a:pt x="107683" y="2341245"/>
                    <a:pt x="34099" y="2475890"/>
                  </a:cubicBezTo>
                  <a:cubicBezTo>
                    <a:pt x="0" y="2540520"/>
                    <a:pt x="34099" y="2605087"/>
                    <a:pt x="98691" y="2605087"/>
                  </a:cubicBezTo>
                  <a:lnTo>
                    <a:pt x="408787" y="2605087"/>
                  </a:lnTo>
                  <a:lnTo>
                    <a:pt x="408787" y="3100501"/>
                  </a:lnTo>
                  <a:cubicBezTo>
                    <a:pt x="408787" y="3229800"/>
                    <a:pt x="479247" y="3380612"/>
                    <a:pt x="665911" y="3380612"/>
                  </a:cubicBezTo>
                  <a:lnTo>
                    <a:pt x="1324813" y="3380612"/>
                  </a:lnTo>
                  <a:lnTo>
                    <a:pt x="1324813" y="4033989"/>
                  </a:lnTo>
                  <a:lnTo>
                    <a:pt x="3292640" y="4033989"/>
                  </a:lnTo>
                  <a:lnTo>
                    <a:pt x="3292640" y="1441894"/>
                  </a:lnTo>
                  <a:cubicBezTo>
                    <a:pt x="3292640" y="645579"/>
                    <a:pt x="2647073" y="0"/>
                    <a:pt x="1850694" y="0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3" name="Eye"/>
            <p:cNvSpPr/>
            <p:nvPr/>
          </p:nvSpPr>
          <p:spPr>
            <a:xfrm>
              <a:off x="5837982" y="7680552"/>
              <a:ext cx="270929" cy="270917"/>
            </a:xfrm>
            <a:custGeom>
              <a:avLst/>
              <a:gdLst/>
              <a:ahLst/>
              <a:cxnLst/>
              <a:rect l="0" t="0" r="0" b="0"/>
              <a:pathLst>
                <a:path w="270929" h="270916">
                  <a:moveTo>
                    <a:pt x="0" y="135445"/>
                  </a:moveTo>
                  <a:cubicBezTo>
                    <a:pt x="0" y="60591"/>
                    <a:pt x="60642" y="0"/>
                    <a:pt x="135521" y="0"/>
                  </a:cubicBezTo>
                  <a:cubicBezTo>
                    <a:pt x="210299" y="0"/>
                    <a:pt x="270929" y="60591"/>
                    <a:pt x="270929" y="135445"/>
                  </a:cubicBezTo>
                  <a:cubicBezTo>
                    <a:pt x="270929" y="210261"/>
                    <a:pt x="210299" y="270916"/>
                    <a:pt x="135521" y="270916"/>
                  </a:cubicBezTo>
                  <a:cubicBezTo>
                    <a:pt x="60642" y="270916"/>
                    <a:pt x="0" y="210261"/>
                    <a:pt x="0" y="135445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135" name="Center gear"/>
          <p:cNvGrpSpPr/>
          <p:nvPr/>
        </p:nvGrpSpPr>
        <p:grpSpPr>
          <a:xfrm>
            <a:off x="3129321" y="3260218"/>
            <a:ext cx="922147" cy="922192"/>
            <a:chOff x="6258642" y="6520435"/>
            <a:chExt cx="1844294" cy="1844383"/>
          </a:xfrm>
        </p:grpSpPr>
        <p:sp>
          <p:nvSpPr>
            <p:cNvPr id="114" name="Fill"/>
            <p:cNvSpPr/>
            <p:nvPr/>
          </p:nvSpPr>
          <p:spPr>
            <a:xfrm>
              <a:off x="6258642" y="6520435"/>
              <a:ext cx="1844294" cy="1844383"/>
            </a:xfrm>
            <a:custGeom>
              <a:avLst/>
              <a:gdLst/>
              <a:ahLst/>
              <a:cxnLst/>
              <a:rect l="0" t="0" r="0" b="0"/>
              <a:pathLst>
                <a:path w="1844293" h="1844382">
                  <a:moveTo>
                    <a:pt x="1774977" y="804163"/>
                  </a:moveTo>
                  <a:lnTo>
                    <a:pt x="1717611" y="804163"/>
                  </a:lnTo>
                  <a:cubicBezTo>
                    <a:pt x="1708505" y="742391"/>
                    <a:pt x="1692313" y="683005"/>
                    <a:pt x="1669986" y="626617"/>
                  </a:cubicBezTo>
                  <a:lnTo>
                    <a:pt x="1719719" y="597915"/>
                  </a:lnTo>
                  <a:cubicBezTo>
                    <a:pt x="1752777" y="578878"/>
                    <a:pt x="1764195" y="536244"/>
                    <a:pt x="1745005" y="503237"/>
                  </a:cubicBezTo>
                  <a:lnTo>
                    <a:pt x="1696415" y="419011"/>
                  </a:lnTo>
                  <a:cubicBezTo>
                    <a:pt x="1677339" y="385940"/>
                    <a:pt x="1634807" y="374510"/>
                    <a:pt x="1601749" y="393611"/>
                  </a:cubicBezTo>
                  <a:lnTo>
                    <a:pt x="1551863" y="422338"/>
                  </a:lnTo>
                  <a:cubicBezTo>
                    <a:pt x="1513636" y="374268"/>
                    <a:pt x="1470050" y="330669"/>
                    <a:pt x="1421955" y="292493"/>
                  </a:cubicBezTo>
                  <a:lnTo>
                    <a:pt x="1450835" y="242608"/>
                  </a:lnTo>
                  <a:cubicBezTo>
                    <a:pt x="1469809" y="209600"/>
                    <a:pt x="1458391" y="166979"/>
                    <a:pt x="1425384" y="147904"/>
                  </a:cubicBezTo>
                  <a:lnTo>
                    <a:pt x="1341094" y="99250"/>
                  </a:lnTo>
                  <a:cubicBezTo>
                    <a:pt x="1308036" y="80149"/>
                    <a:pt x="1265427" y="91579"/>
                    <a:pt x="1246403" y="124625"/>
                  </a:cubicBezTo>
                  <a:lnTo>
                    <a:pt x="1217688" y="174269"/>
                  </a:lnTo>
                  <a:cubicBezTo>
                    <a:pt x="1161364" y="152006"/>
                    <a:pt x="1101940" y="135839"/>
                    <a:pt x="1040155" y="126733"/>
                  </a:cubicBezTo>
                  <a:lnTo>
                    <a:pt x="1040155" y="69341"/>
                  </a:lnTo>
                  <a:cubicBezTo>
                    <a:pt x="1040155" y="31254"/>
                    <a:pt x="1008964" y="0"/>
                    <a:pt x="970813" y="0"/>
                  </a:cubicBezTo>
                  <a:lnTo>
                    <a:pt x="873493" y="0"/>
                  </a:lnTo>
                  <a:cubicBezTo>
                    <a:pt x="835355" y="0"/>
                    <a:pt x="804138" y="31254"/>
                    <a:pt x="804138" y="69341"/>
                  </a:cubicBezTo>
                  <a:lnTo>
                    <a:pt x="804138" y="126733"/>
                  </a:lnTo>
                  <a:cubicBezTo>
                    <a:pt x="742416" y="135839"/>
                    <a:pt x="683018" y="152006"/>
                    <a:pt x="626668" y="174269"/>
                  </a:cubicBezTo>
                  <a:lnTo>
                    <a:pt x="597941" y="124625"/>
                  </a:lnTo>
                  <a:cubicBezTo>
                    <a:pt x="578891" y="91579"/>
                    <a:pt x="536219" y="80149"/>
                    <a:pt x="503186" y="99250"/>
                  </a:cubicBezTo>
                  <a:lnTo>
                    <a:pt x="418973" y="147866"/>
                  </a:lnTo>
                  <a:cubicBezTo>
                    <a:pt x="385927" y="166979"/>
                    <a:pt x="374484" y="209600"/>
                    <a:pt x="393534" y="242608"/>
                  </a:cubicBezTo>
                  <a:lnTo>
                    <a:pt x="422376" y="292493"/>
                  </a:lnTo>
                  <a:cubicBezTo>
                    <a:pt x="374281" y="330669"/>
                    <a:pt x="330631" y="374268"/>
                    <a:pt x="292455" y="422338"/>
                  </a:cubicBezTo>
                  <a:lnTo>
                    <a:pt x="242608" y="393522"/>
                  </a:lnTo>
                  <a:cubicBezTo>
                    <a:pt x="209562" y="374472"/>
                    <a:pt x="166966" y="385940"/>
                    <a:pt x="147916" y="418947"/>
                  </a:cubicBezTo>
                  <a:lnTo>
                    <a:pt x="99250" y="503186"/>
                  </a:lnTo>
                  <a:cubicBezTo>
                    <a:pt x="80162" y="536244"/>
                    <a:pt x="91579" y="578878"/>
                    <a:pt x="124625" y="597915"/>
                  </a:cubicBezTo>
                  <a:lnTo>
                    <a:pt x="174307" y="626617"/>
                  </a:lnTo>
                  <a:cubicBezTo>
                    <a:pt x="152082" y="683005"/>
                    <a:pt x="135813" y="742391"/>
                    <a:pt x="126745" y="804163"/>
                  </a:cubicBezTo>
                  <a:lnTo>
                    <a:pt x="69354" y="804163"/>
                  </a:lnTo>
                  <a:cubicBezTo>
                    <a:pt x="31229" y="804163"/>
                    <a:pt x="0" y="835405"/>
                    <a:pt x="25" y="873442"/>
                  </a:cubicBezTo>
                  <a:lnTo>
                    <a:pt x="0" y="970788"/>
                  </a:lnTo>
                  <a:cubicBezTo>
                    <a:pt x="0" y="1008951"/>
                    <a:pt x="31229" y="1040104"/>
                    <a:pt x="69354" y="1040104"/>
                  </a:cubicBezTo>
                  <a:lnTo>
                    <a:pt x="126745" y="1040104"/>
                  </a:lnTo>
                  <a:cubicBezTo>
                    <a:pt x="135813" y="1101928"/>
                    <a:pt x="152082" y="1161351"/>
                    <a:pt x="174307" y="1217650"/>
                  </a:cubicBezTo>
                  <a:lnTo>
                    <a:pt x="124599" y="1246377"/>
                  </a:lnTo>
                  <a:cubicBezTo>
                    <a:pt x="91579" y="1265504"/>
                    <a:pt x="80162" y="1308049"/>
                    <a:pt x="99250" y="1341069"/>
                  </a:cubicBezTo>
                  <a:lnTo>
                    <a:pt x="147840" y="1425397"/>
                  </a:lnTo>
                  <a:cubicBezTo>
                    <a:pt x="166966" y="1458353"/>
                    <a:pt x="209562" y="1469809"/>
                    <a:pt x="242608" y="1450771"/>
                  </a:cubicBezTo>
                  <a:lnTo>
                    <a:pt x="292455" y="1421930"/>
                  </a:lnTo>
                  <a:cubicBezTo>
                    <a:pt x="330631" y="1470037"/>
                    <a:pt x="374281" y="1513611"/>
                    <a:pt x="422376" y="1551825"/>
                  </a:cubicBezTo>
                  <a:lnTo>
                    <a:pt x="393534" y="1601698"/>
                  </a:lnTo>
                  <a:cubicBezTo>
                    <a:pt x="374484" y="1634769"/>
                    <a:pt x="385927" y="1677339"/>
                    <a:pt x="418973" y="1696389"/>
                  </a:cubicBezTo>
                  <a:lnTo>
                    <a:pt x="503186" y="1745056"/>
                  </a:lnTo>
                  <a:cubicBezTo>
                    <a:pt x="536219" y="1764182"/>
                    <a:pt x="578891" y="1752714"/>
                    <a:pt x="597941" y="1719681"/>
                  </a:cubicBezTo>
                  <a:lnTo>
                    <a:pt x="626668" y="1670037"/>
                  </a:lnTo>
                  <a:cubicBezTo>
                    <a:pt x="683018" y="1692275"/>
                    <a:pt x="742416" y="1708518"/>
                    <a:pt x="804138" y="1717662"/>
                  </a:cubicBezTo>
                  <a:lnTo>
                    <a:pt x="804138" y="1774977"/>
                  </a:lnTo>
                  <a:cubicBezTo>
                    <a:pt x="804138" y="1813140"/>
                    <a:pt x="835355" y="1844382"/>
                    <a:pt x="873493" y="1844382"/>
                  </a:cubicBezTo>
                  <a:lnTo>
                    <a:pt x="970813" y="1844382"/>
                  </a:lnTo>
                  <a:cubicBezTo>
                    <a:pt x="1008964" y="1844382"/>
                    <a:pt x="1040155" y="1813140"/>
                    <a:pt x="1040155" y="1774977"/>
                  </a:cubicBezTo>
                  <a:lnTo>
                    <a:pt x="1040155" y="1717662"/>
                  </a:lnTo>
                  <a:cubicBezTo>
                    <a:pt x="1101864" y="1708518"/>
                    <a:pt x="1161288" y="1692275"/>
                    <a:pt x="1217688" y="1670062"/>
                  </a:cubicBezTo>
                  <a:lnTo>
                    <a:pt x="1246403" y="1719681"/>
                  </a:lnTo>
                  <a:cubicBezTo>
                    <a:pt x="1265427" y="1752714"/>
                    <a:pt x="1308023" y="1764182"/>
                    <a:pt x="1341094" y="1745056"/>
                  </a:cubicBezTo>
                  <a:lnTo>
                    <a:pt x="1425384" y="1696529"/>
                  </a:lnTo>
                  <a:cubicBezTo>
                    <a:pt x="1458391" y="1677339"/>
                    <a:pt x="1469809" y="1634769"/>
                    <a:pt x="1450835" y="1601698"/>
                  </a:cubicBezTo>
                  <a:lnTo>
                    <a:pt x="1421955" y="1551876"/>
                  </a:lnTo>
                  <a:cubicBezTo>
                    <a:pt x="1470050" y="1513713"/>
                    <a:pt x="1513636" y="1470037"/>
                    <a:pt x="1551863" y="1421930"/>
                  </a:cubicBezTo>
                  <a:lnTo>
                    <a:pt x="1601698" y="1450771"/>
                  </a:lnTo>
                  <a:cubicBezTo>
                    <a:pt x="1634807" y="1469809"/>
                    <a:pt x="1677339" y="1458353"/>
                    <a:pt x="1696402" y="1425397"/>
                  </a:cubicBezTo>
                  <a:lnTo>
                    <a:pt x="1745056" y="1341145"/>
                  </a:lnTo>
                  <a:cubicBezTo>
                    <a:pt x="1764195" y="1308049"/>
                    <a:pt x="1752765" y="1265504"/>
                    <a:pt x="1719719" y="1246428"/>
                  </a:cubicBezTo>
                  <a:lnTo>
                    <a:pt x="1669986" y="1217650"/>
                  </a:lnTo>
                  <a:cubicBezTo>
                    <a:pt x="1692313" y="1161351"/>
                    <a:pt x="1708505" y="1101928"/>
                    <a:pt x="1717611" y="1040104"/>
                  </a:cubicBezTo>
                  <a:lnTo>
                    <a:pt x="1774964" y="1040104"/>
                  </a:lnTo>
                  <a:cubicBezTo>
                    <a:pt x="1813115" y="1040104"/>
                    <a:pt x="1844255" y="1008951"/>
                    <a:pt x="1844255" y="970788"/>
                  </a:cubicBezTo>
                  <a:lnTo>
                    <a:pt x="1844293" y="873442"/>
                  </a:lnTo>
                  <a:cubicBezTo>
                    <a:pt x="1844293" y="835405"/>
                    <a:pt x="1813115" y="804163"/>
                    <a:pt x="1774977" y="804163"/>
                  </a:cubicBezTo>
                  <a:close/>
                  <a:moveTo>
                    <a:pt x="922159" y="1291742"/>
                  </a:moveTo>
                  <a:cubicBezTo>
                    <a:pt x="718032" y="1291742"/>
                    <a:pt x="552627" y="1126236"/>
                    <a:pt x="552627" y="922147"/>
                  </a:cubicBezTo>
                  <a:cubicBezTo>
                    <a:pt x="552627" y="717981"/>
                    <a:pt x="718032" y="552564"/>
                    <a:pt x="922159" y="552564"/>
                  </a:cubicBezTo>
                  <a:cubicBezTo>
                    <a:pt x="1126274" y="552564"/>
                    <a:pt x="1291780" y="717981"/>
                    <a:pt x="1291780" y="922147"/>
                  </a:cubicBezTo>
                  <a:cubicBezTo>
                    <a:pt x="1291780" y="1126236"/>
                    <a:pt x="1126274" y="1291742"/>
                    <a:pt x="922159" y="1291742"/>
                  </a:cubicBezTo>
                  <a:close/>
                </a:path>
              </a:pathLst>
            </a:custGeom>
            <a:solidFill>
              <a:srgbClr val="A9C8C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5" name="Dark shape"/>
            <p:cNvSpPr/>
            <p:nvPr/>
          </p:nvSpPr>
          <p:spPr>
            <a:xfrm>
              <a:off x="6567583" y="6829361"/>
              <a:ext cx="1226464" cy="1226478"/>
            </a:xfrm>
            <a:custGeom>
              <a:avLst/>
              <a:gdLst/>
              <a:ahLst/>
              <a:cxnLst/>
              <a:rect l="0" t="0" r="0" b="0"/>
              <a:pathLst>
                <a:path w="1226464" h="1226477">
                  <a:moveTo>
                    <a:pt x="613219" y="0"/>
                  </a:moveTo>
                  <a:cubicBezTo>
                    <a:pt x="274561" y="0"/>
                    <a:pt x="0" y="274548"/>
                    <a:pt x="0" y="613219"/>
                  </a:cubicBezTo>
                  <a:cubicBezTo>
                    <a:pt x="0" y="951903"/>
                    <a:pt x="274561" y="1226477"/>
                    <a:pt x="613219" y="1226477"/>
                  </a:cubicBezTo>
                  <a:cubicBezTo>
                    <a:pt x="951915" y="1226477"/>
                    <a:pt x="1226464" y="951903"/>
                    <a:pt x="1226464" y="613219"/>
                  </a:cubicBezTo>
                  <a:cubicBezTo>
                    <a:pt x="1226464" y="274548"/>
                    <a:pt x="951915" y="0"/>
                    <a:pt x="613219" y="0"/>
                  </a:cubicBezTo>
                  <a:close/>
                  <a:moveTo>
                    <a:pt x="613181" y="982840"/>
                  </a:moveTo>
                  <a:cubicBezTo>
                    <a:pt x="409092" y="982840"/>
                    <a:pt x="243624" y="817384"/>
                    <a:pt x="243624" y="613194"/>
                  </a:cubicBezTo>
                  <a:cubicBezTo>
                    <a:pt x="243624" y="409092"/>
                    <a:pt x="409092" y="243636"/>
                    <a:pt x="613181" y="243636"/>
                  </a:cubicBezTo>
                  <a:cubicBezTo>
                    <a:pt x="817384" y="243636"/>
                    <a:pt x="982827" y="409092"/>
                    <a:pt x="982827" y="613194"/>
                  </a:cubicBezTo>
                  <a:cubicBezTo>
                    <a:pt x="982827" y="817384"/>
                    <a:pt x="817384" y="982840"/>
                    <a:pt x="613181" y="982840"/>
                  </a:cubicBezTo>
                  <a:close/>
                </a:path>
              </a:pathLst>
            </a:custGeom>
            <a:solidFill>
              <a:srgbClr val="789F9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6" name="Stroke"/>
            <p:cNvSpPr/>
            <p:nvPr/>
          </p:nvSpPr>
          <p:spPr>
            <a:xfrm>
              <a:off x="6811270" y="7072999"/>
              <a:ext cx="739153" cy="739179"/>
            </a:xfrm>
            <a:custGeom>
              <a:avLst/>
              <a:gdLst/>
              <a:ahLst/>
              <a:cxnLst/>
              <a:rect l="0" t="0" r="0" b="0"/>
              <a:pathLst>
                <a:path w="739152" h="739178">
                  <a:moveTo>
                    <a:pt x="369531" y="739178"/>
                  </a:moveTo>
                  <a:cubicBezTo>
                    <a:pt x="165404" y="739178"/>
                    <a:pt x="0" y="573671"/>
                    <a:pt x="0" y="369582"/>
                  </a:cubicBezTo>
                  <a:cubicBezTo>
                    <a:pt x="0" y="165417"/>
                    <a:pt x="165404" y="0"/>
                    <a:pt x="369531" y="0"/>
                  </a:cubicBezTo>
                  <a:cubicBezTo>
                    <a:pt x="573646" y="0"/>
                    <a:pt x="739152" y="165417"/>
                    <a:pt x="739152" y="369582"/>
                  </a:cubicBezTo>
                  <a:cubicBezTo>
                    <a:pt x="739152" y="573671"/>
                    <a:pt x="573646" y="739178"/>
                    <a:pt x="369531" y="739178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7" name="Stroke"/>
            <p:cNvSpPr/>
            <p:nvPr/>
          </p:nvSpPr>
          <p:spPr>
            <a:xfrm>
              <a:off x="6258642" y="6520435"/>
              <a:ext cx="1844294" cy="1844383"/>
            </a:xfrm>
            <a:custGeom>
              <a:avLst/>
              <a:gdLst/>
              <a:ahLst/>
              <a:cxnLst/>
              <a:rect l="0" t="0" r="0" b="0"/>
              <a:pathLst>
                <a:path w="1844293" h="1844382">
                  <a:moveTo>
                    <a:pt x="1774977" y="804163"/>
                  </a:moveTo>
                  <a:lnTo>
                    <a:pt x="1717611" y="804163"/>
                  </a:lnTo>
                  <a:cubicBezTo>
                    <a:pt x="1708505" y="742391"/>
                    <a:pt x="1692313" y="683005"/>
                    <a:pt x="1669986" y="626617"/>
                  </a:cubicBezTo>
                  <a:lnTo>
                    <a:pt x="1719719" y="597915"/>
                  </a:lnTo>
                  <a:cubicBezTo>
                    <a:pt x="1752777" y="578878"/>
                    <a:pt x="1764195" y="536244"/>
                    <a:pt x="1745005" y="503237"/>
                  </a:cubicBezTo>
                  <a:lnTo>
                    <a:pt x="1696415" y="419011"/>
                  </a:lnTo>
                  <a:cubicBezTo>
                    <a:pt x="1677339" y="385940"/>
                    <a:pt x="1634807" y="374510"/>
                    <a:pt x="1601749" y="393611"/>
                  </a:cubicBezTo>
                  <a:lnTo>
                    <a:pt x="1551863" y="422338"/>
                  </a:lnTo>
                  <a:cubicBezTo>
                    <a:pt x="1513636" y="374268"/>
                    <a:pt x="1470050" y="330669"/>
                    <a:pt x="1421955" y="292493"/>
                  </a:cubicBezTo>
                  <a:lnTo>
                    <a:pt x="1450835" y="242608"/>
                  </a:lnTo>
                  <a:cubicBezTo>
                    <a:pt x="1469809" y="209600"/>
                    <a:pt x="1458391" y="166979"/>
                    <a:pt x="1425384" y="147904"/>
                  </a:cubicBezTo>
                  <a:lnTo>
                    <a:pt x="1341094" y="99250"/>
                  </a:lnTo>
                  <a:cubicBezTo>
                    <a:pt x="1308036" y="80149"/>
                    <a:pt x="1265427" y="91579"/>
                    <a:pt x="1246403" y="124625"/>
                  </a:cubicBezTo>
                  <a:lnTo>
                    <a:pt x="1217688" y="174269"/>
                  </a:lnTo>
                  <a:cubicBezTo>
                    <a:pt x="1161364" y="152006"/>
                    <a:pt x="1101940" y="135839"/>
                    <a:pt x="1040155" y="126733"/>
                  </a:cubicBezTo>
                  <a:lnTo>
                    <a:pt x="1040155" y="69341"/>
                  </a:lnTo>
                  <a:cubicBezTo>
                    <a:pt x="1040155" y="31254"/>
                    <a:pt x="1008964" y="0"/>
                    <a:pt x="970813" y="0"/>
                  </a:cubicBezTo>
                  <a:lnTo>
                    <a:pt x="873493" y="0"/>
                  </a:lnTo>
                  <a:cubicBezTo>
                    <a:pt x="835355" y="0"/>
                    <a:pt x="804138" y="31254"/>
                    <a:pt x="804138" y="69341"/>
                  </a:cubicBezTo>
                  <a:lnTo>
                    <a:pt x="804138" y="126733"/>
                  </a:lnTo>
                  <a:cubicBezTo>
                    <a:pt x="742416" y="135839"/>
                    <a:pt x="683018" y="152006"/>
                    <a:pt x="626668" y="174269"/>
                  </a:cubicBezTo>
                  <a:lnTo>
                    <a:pt x="597941" y="124625"/>
                  </a:lnTo>
                  <a:cubicBezTo>
                    <a:pt x="578891" y="91579"/>
                    <a:pt x="536219" y="80149"/>
                    <a:pt x="503186" y="99250"/>
                  </a:cubicBezTo>
                  <a:lnTo>
                    <a:pt x="418973" y="147866"/>
                  </a:lnTo>
                  <a:cubicBezTo>
                    <a:pt x="385927" y="166979"/>
                    <a:pt x="374484" y="209600"/>
                    <a:pt x="393534" y="242608"/>
                  </a:cubicBezTo>
                  <a:lnTo>
                    <a:pt x="422376" y="292493"/>
                  </a:lnTo>
                  <a:cubicBezTo>
                    <a:pt x="374281" y="330669"/>
                    <a:pt x="330631" y="374268"/>
                    <a:pt x="292455" y="422338"/>
                  </a:cubicBezTo>
                  <a:lnTo>
                    <a:pt x="242608" y="393522"/>
                  </a:lnTo>
                  <a:cubicBezTo>
                    <a:pt x="209562" y="374472"/>
                    <a:pt x="166966" y="385940"/>
                    <a:pt x="147916" y="418947"/>
                  </a:cubicBezTo>
                  <a:lnTo>
                    <a:pt x="99250" y="503186"/>
                  </a:lnTo>
                  <a:cubicBezTo>
                    <a:pt x="80162" y="536244"/>
                    <a:pt x="91579" y="578878"/>
                    <a:pt x="124625" y="597915"/>
                  </a:cubicBezTo>
                  <a:lnTo>
                    <a:pt x="174307" y="626617"/>
                  </a:lnTo>
                  <a:cubicBezTo>
                    <a:pt x="152082" y="683005"/>
                    <a:pt x="135813" y="742391"/>
                    <a:pt x="126745" y="804163"/>
                  </a:cubicBezTo>
                  <a:lnTo>
                    <a:pt x="69354" y="804163"/>
                  </a:lnTo>
                  <a:cubicBezTo>
                    <a:pt x="31229" y="804163"/>
                    <a:pt x="0" y="835405"/>
                    <a:pt x="25" y="873442"/>
                  </a:cubicBezTo>
                  <a:lnTo>
                    <a:pt x="0" y="970788"/>
                  </a:lnTo>
                  <a:cubicBezTo>
                    <a:pt x="0" y="1008951"/>
                    <a:pt x="31229" y="1040104"/>
                    <a:pt x="69354" y="1040104"/>
                  </a:cubicBezTo>
                  <a:lnTo>
                    <a:pt x="126745" y="1040104"/>
                  </a:lnTo>
                  <a:cubicBezTo>
                    <a:pt x="135813" y="1101928"/>
                    <a:pt x="152082" y="1161351"/>
                    <a:pt x="174307" y="1217650"/>
                  </a:cubicBezTo>
                  <a:lnTo>
                    <a:pt x="124599" y="1246377"/>
                  </a:lnTo>
                  <a:cubicBezTo>
                    <a:pt x="91579" y="1265504"/>
                    <a:pt x="80162" y="1308049"/>
                    <a:pt x="99250" y="1341069"/>
                  </a:cubicBezTo>
                  <a:lnTo>
                    <a:pt x="147840" y="1425397"/>
                  </a:lnTo>
                  <a:cubicBezTo>
                    <a:pt x="166966" y="1458353"/>
                    <a:pt x="209562" y="1469809"/>
                    <a:pt x="242608" y="1450771"/>
                  </a:cubicBezTo>
                  <a:lnTo>
                    <a:pt x="292455" y="1421930"/>
                  </a:lnTo>
                  <a:cubicBezTo>
                    <a:pt x="330631" y="1470037"/>
                    <a:pt x="374281" y="1513611"/>
                    <a:pt x="422376" y="1551825"/>
                  </a:cubicBezTo>
                  <a:lnTo>
                    <a:pt x="393534" y="1601698"/>
                  </a:lnTo>
                  <a:cubicBezTo>
                    <a:pt x="374484" y="1634769"/>
                    <a:pt x="385927" y="1677339"/>
                    <a:pt x="418973" y="1696389"/>
                  </a:cubicBezTo>
                  <a:lnTo>
                    <a:pt x="503186" y="1745056"/>
                  </a:lnTo>
                  <a:cubicBezTo>
                    <a:pt x="536219" y="1764182"/>
                    <a:pt x="578891" y="1752714"/>
                    <a:pt x="597941" y="1719681"/>
                  </a:cubicBezTo>
                  <a:lnTo>
                    <a:pt x="626668" y="1670037"/>
                  </a:lnTo>
                  <a:cubicBezTo>
                    <a:pt x="683018" y="1692275"/>
                    <a:pt x="742416" y="1708518"/>
                    <a:pt x="804138" y="1717662"/>
                  </a:cubicBezTo>
                  <a:lnTo>
                    <a:pt x="804138" y="1774977"/>
                  </a:lnTo>
                  <a:cubicBezTo>
                    <a:pt x="804138" y="1813140"/>
                    <a:pt x="835355" y="1844382"/>
                    <a:pt x="873493" y="1844382"/>
                  </a:cubicBezTo>
                  <a:lnTo>
                    <a:pt x="970813" y="1844382"/>
                  </a:lnTo>
                  <a:cubicBezTo>
                    <a:pt x="1008964" y="1844382"/>
                    <a:pt x="1040155" y="1813140"/>
                    <a:pt x="1040155" y="1774977"/>
                  </a:cubicBezTo>
                  <a:lnTo>
                    <a:pt x="1040155" y="1717662"/>
                  </a:lnTo>
                  <a:cubicBezTo>
                    <a:pt x="1101864" y="1708518"/>
                    <a:pt x="1161288" y="1692275"/>
                    <a:pt x="1217688" y="1670062"/>
                  </a:cubicBezTo>
                  <a:lnTo>
                    <a:pt x="1246403" y="1719681"/>
                  </a:lnTo>
                  <a:cubicBezTo>
                    <a:pt x="1265427" y="1752714"/>
                    <a:pt x="1308023" y="1764182"/>
                    <a:pt x="1341094" y="1745056"/>
                  </a:cubicBezTo>
                  <a:lnTo>
                    <a:pt x="1425384" y="1696529"/>
                  </a:lnTo>
                  <a:cubicBezTo>
                    <a:pt x="1458391" y="1677339"/>
                    <a:pt x="1469809" y="1634769"/>
                    <a:pt x="1450835" y="1601698"/>
                  </a:cubicBezTo>
                  <a:lnTo>
                    <a:pt x="1421955" y="1551876"/>
                  </a:lnTo>
                  <a:cubicBezTo>
                    <a:pt x="1470050" y="1513713"/>
                    <a:pt x="1513636" y="1470037"/>
                    <a:pt x="1551863" y="1421930"/>
                  </a:cubicBezTo>
                  <a:lnTo>
                    <a:pt x="1601698" y="1450771"/>
                  </a:lnTo>
                  <a:cubicBezTo>
                    <a:pt x="1634807" y="1469809"/>
                    <a:pt x="1677339" y="1458353"/>
                    <a:pt x="1696402" y="1425397"/>
                  </a:cubicBezTo>
                  <a:lnTo>
                    <a:pt x="1745056" y="1341145"/>
                  </a:lnTo>
                  <a:cubicBezTo>
                    <a:pt x="1764195" y="1308049"/>
                    <a:pt x="1752765" y="1265504"/>
                    <a:pt x="1719719" y="1246428"/>
                  </a:cubicBezTo>
                  <a:lnTo>
                    <a:pt x="1669986" y="1217650"/>
                  </a:lnTo>
                  <a:cubicBezTo>
                    <a:pt x="1692313" y="1161351"/>
                    <a:pt x="1708505" y="1101928"/>
                    <a:pt x="1717611" y="1040104"/>
                  </a:cubicBezTo>
                  <a:lnTo>
                    <a:pt x="1774964" y="1040104"/>
                  </a:lnTo>
                  <a:cubicBezTo>
                    <a:pt x="1813115" y="1040104"/>
                    <a:pt x="1844255" y="1008951"/>
                    <a:pt x="1844255" y="970788"/>
                  </a:cubicBezTo>
                  <a:lnTo>
                    <a:pt x="1844293" y="873442"/>
                  </a:lnTo>
                  <a:cubicBezTo>
                    <a:pt x="1844293" y="835405"/>
                    <a:pt x="1813115" y="804163"/>
                    <a:pt x="1774977" y="804163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sp>
        <p:nvSpPr>
          <p:cNvPr id="118" name="Curved line"/>
          <p:cNvSpPr/>
          <p:nvPr/>
        </p:nvSpPr>
        <p:spPr>
          <a:xfrm>
            <a:off x="4949053" y="4370042"/>
            <a:ext cx="586404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37"/>
                </a:moveTo>
                <a:cubicBezTo>
                  <a:pt x="80962" y="161836"/>
                  <a:pt x="212267" y="161836"/>
                  <a:pt x="293268" y="80937"/>
                </a:cubicBezTo>
                <a:cubicBezTo>
                  <a:pt x="374167" y="0"/>
                  <a:pt x="505485" y="0"/>
                  <a:pt x="586536" y="80937"/>
                </a:cubicBezTo>
                <a:cubicBezTo>
                  <a:pt x="667423" y="161836"/>
                  <a:pt x="798728" y="161836"/>
                  <a:pt x="879627" y="80937"/>
                </a:cubicBezTo>
                <a:cubicBezTo>
                  <a:pt x="960539" y="0"/>
                  <a:pt x="1091920" y="0"/>
                  <a:pt x="1172806" y="80937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19" name="Curved line"/>
          <p:cNvSpPr/>
          <p:nvPr/>
        </p:nvSpPr>
        <p:spPr>
          <a:xfrm>
            <a:off x="1413009" y="4037374"/>
            <a:ext cx="586403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37"/>
                </a:moveTo>
                <a:cubicBezTo>
                  <a:pt x="80962" y="161836"/>
                  <a:pt x="212267" y="161836"/>
                  <a:pt x="293268" y="80937"/>
                </a:cubicBezTo>
                <a:cubicBezTo>
                  <a:pt x="374167" y="0"/>
                  <a:pt x="505472" y="0"/>
                  <a:pt x="586536" y="80937"/>
                </a:cubicBezTo>
                <a:cubicBezTo>
                  <a:pt x="667423" y="161836"/>
                  <a:pt x="798728" y="161836"/>
                  <a:pt x="879627" y="80937"/>
                </a:cubicBezTo>
                <a:cubicBezTo>
                  <a:pt x="960539" y="0"/>
                  <a:pt x="1091920" y="0"/>
                  <a:pt x="1172806" y="80937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0" name="Line"/>
          <p:cNvSpPr/>
          <p:nvPr/>
        </p:nvSpPr>
        <p:spPr>
          <a:xfrm>
            <a:off x="1958130" y="2650476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1" name="Line"/>
          <p:cNvSpPr/>
          <p:nvPr/>
        </p:nvSpPr>
        <p:spPr>
          <a:xfrm>
            <a:off x="4414349" y="2612376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2" name="Line"/>
          <p:cNvSpPr/>
          <p:nvPr/>
        </p:nvSpPr>
        <p:spPr>
          <a:xfrm>
            <a:off x="1613228" y="2823265"/>
            <a:ext cx="2099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3" name="Line"/>
          <p:cNvSpPr/>
          <p:nvPr/>
        </p:nvSpPr>
        <p:spPr>
          <a:xfrm>
            <a:off x="2336189" y="4783542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4" name="Line"/>
          <p:cNvSpPr/>
          <p:nvPr/>
        </p:nvSpPr>
        <p:spPr>
          <a:xfrm>
            <a:off x="4676587" y="2850501"/>
            <a:ext cx="415341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5" name="Star"/>
          <p:cNvSpPr/>
          <p:nvPr/>
        </p:nvSpPr>
        <p:spPr>
          <a:xfrm>
            <a:off x="4477026" y="4899933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66" y="525881"/>
                </a:moveTo>
                <a:cubicBezTo>
                  <a:pt x="262966" y="380619"/>
                  <a:pt x="145249" y="262915"/>
                  <a:pt x="0" y="262915"/>
                </a:cubicBezTo>
                <a:cubicBezTo>
                  <a:pt x="145249" y="262915"/>
                  <a:pt x="262966" y="145186"/>
                  <a:pt x="262966" y="0"/>
                </a:cubicBezTo>
                <a:cubicBezTo>
                  <a:pt x="262966" y="145186"/>
                  <a:pt x="380695" y="262915"/>
                  <a:pt x="525881" y="262915"/>
                </a:cubicBezTo>
                <a:cubicBezTo>
                  <a:pt x="380695" y="262915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6" name="Star"/>
          <p:cNvSpPr/>
          <p:nvPr/>
        </p:nvSpPr>
        <p:spPr>
          <a:xfrm>
            <a:off x="1758175" y="3279741"/>
            <a:ext cx="262948" cy="262941"/>
          </a:xfrm>
          <a:custGeom>
            <a:avLst/>
            <a:gdLst/>
            <a:ahLst/>
            <a:cxnLst/>
            <a:rect l="0" t="0" r="0" b="0"/>
            <a:pathLst>
              <a:path w="525894" h="525881">
                <a:moveTo>
                  <a:pt x="262966" y="525881"/>
                </a:moveTo>
                <a:cubicBezTo>
                  <a:pt x="262966" y="380619"/>
                  <a:pt x="145262" y="262915"/>
                  <a:pt x="0" y="262915"/>
                </a:cubicBezTo>
                <a:cubicBezTo>
                  <a:pt x="145262" y="262915"/>
                  <a:pt x="262966" y="145199"/>
                  <a:pt x="262966" y="0"/>
                </a:cubicBezTo>
                <a:cubicBezTo>
                  <a:pt x="262966" y="145199"/>
                  <a:pt x="380695" y="262915"/>
                  <a:pt x="525894" y="262915"/>
                </a:cubicBezTo>
                <a:cubicBezTo>
                  <a:pt x="380695" y="262915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27" name="Star"/>
          <p:cNvSpPr/>
          <p:nvPr/>
        </p:nvSpPr>
        <p:spPr>
          <a:xfrm>
            <a:off x="5063564" y="2202985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66" y="525881"/>
                </a:moveTo>
                <a:cubicBezTo>
                  <a:pt x="262966" y="380619"/>
                  <a:pt x="145249" y="262915"/>
                  <a:pt x="0" y="262915"/>
                </a:cubicBezTo>
                <a:cubicBezTo>
                  <a:pt x="145249" y="262915"/>
                  <a:pt x="262966" y="145199"/>
                  <a:pt x="262966" y="0"/>
                </a:cubicBezTo>
                <a:cubicBezTo>
                  <a:pt x="262966" y="145199"/>
                  <a:pt x="380695" y="262915"/>
                  <a:pt x="525881" y="262915"/>
                </a:cubicBezTo>
                <a:cubicBezTo>
                  <a:pt x="380695" y="262915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grpSp>
        <p:nvGrpSpPr>
          <p:cNvPr id="134" name="Star"/>
          <p:cNvGrpSpPr/>
          <p:nvPr/>
        </p:nvGrpSpPr>
        <p:grpSpPr>
          <a:xfrm>
            <a:off x="1874785" y="1862356"/>
            <a:ext cx="166688" cy="166669"/>
            <a:chOff x="3749569" y="3724712"/>
            <a:chExt cx="333375" cy="333338"/>
          </a:xfrm>
        </p:grpSpPr>
        <p:sp>
          <p:nvSpPr>
            <p:cNvPr id="128" name="Line 59"/>
            <p:cNvSpPr/>
            <p:nvPr/>
          </p:nvSpPr>
          <p:spPr>
            <a:xfrm>
              <a:off x="3916257" y="3724712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29" name="Line 60"/>
            <p:cNvSpPr/>
            <p:nvPr/>
          </p:nvSpPr>
          <p:spPr>
            <a:xfrm>
              <a:off x="3749569" y="3891399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30" name="Line 61"/>
            <p:cNvSpPr/>
            <p:nvPr/>
          </p:nvSpPr>
          <p:spPr>
            <a:xfrm>
              <a:off x="3916257" y="3973925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31" name="Line 62"/>
            <p:cNvSpPr/>
            <p:nvPr/>
          </p:nvSpPr>
          <p:spPr>
            <a:xfrm>
              <a:off x="3998820" y="3891399"/>
              <a:ext cx="84124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sp>
        <p:nvSpPr>
          <p:cNvPr id="132" name="Circle"/>
          <p:cNvSpPr/>
          <p:nvPr/>
        </p:nvSpPr>
        <p:spPr>
          <a:xfrm>
            <a:off x="5089398" y="3495673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44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6493025" y="1198384"/>
            <a:ext cx="4694617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Montserrat" panose="00000500000000000000" pitchFamily="2" charset="0"/>
              </a:rPr>
              <a:t>CONCLUSÃO</a:t>
            </a:r>
            <a:endParaRPr lang="en-US" sz="3200" dirty="0">
              <a:latin typeface="Montserrat" panose="00000500000000000000" pitchFamily="2" charset="0"/>
            </a:endParaRP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6516961" y="2014629"/>
            <a:ext cx="462080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r>
              <a:rPr lang="pt-BR" dirty="0">
                <a:latin typeface="Montserrat" panose="00000500000000000000"/>
              </a:rPr>
              <a:t>Resumo da importância das funções no SQL Server.</a:t>
            </a:r>
            <a:endParaRPr lang="en-US" sz="1000" dirty="0">
              <a:solidFill>
                <a:schemeClr val="tx2"/>
              </a:solidFill>
              <a:latin typeface="Montserrat" panose="00000500000000000000"/>
              <a:ea typeface="Roboto Condensed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1FD262-6095-4E82-7666-F1593A5AFEC6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674D26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416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5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1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1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8" grpId="0" animBg="1"/>
      <p:bldP spid="81" grpId="0" animBg="1"/>
      <p:bldP spid="82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32" grpId="0" animBg="1"/>
      <p:bldP spid="144" grpId="0"/>
      <p:bldP spid="144" grpId="1"/>
      <p:bldP spid="145" grpId="0"/>
      <p:bldP spid="14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7266976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7773389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  <a:alpha val="80000"/>
                </a:schemeClr>
              </a:gs>
              <a:gs pos="100000">
                <a:schemeClr val="accent3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7772059" y="1441696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  <a:alpha val="80000"/>
                </a:schemeClr>
              </a:gs>
              <a:gs pos="100000">
                <a:schemeClr val="accent3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10722743" y="2766228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  <a:alpha val="80000"/>
                </a:schemeClr>
              </a:gs>
              <a:gs pos="100000">
                <a:schemeClr val="accent3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7257644" y="4189938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  <a:alpha val="80000"/>
                </a:schemeClr>
              </a:gs>
              <a:gs pos="100000">
                <a:schemeClr val="accent3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595539" y="2014629"/>
            <a:ext cx="5780685" cy="424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r>
              <a:rPr lang="en-US" dirty="0">
                <a:latin typeface="Montserrat" panose="00000500000000000000" pitchFamily="2" charset="0"/>
                <a:ea typeface="Roboto Condensed" panose="02000000000000000000" pitchFamily="2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https://learn.microsoft.com/en-us/sql/t-sql/statements/create-function-transact-sql?view=sql-server-ver16</a:t>
            </a:r>
            <a:endParaRPr lang="en-US" dirty="0">
              <a:latin typeface="Montserrat" panose="00000500000000000000" pitchFamily="2" charset="0"/>
              <a:ea typeface="Roboto Condensed" panose="02000000000000000000" pitchFamily="2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endParaRPr lang="en-US" dirty="0">
              <a:latin typeface="Montserrat" panose="00000500000000000000" pitchFamily="2" charset="0"/>
              <a:ea typeface="Roboto Condensed" panose="02000000000000000000" pitchFamily="2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r>
              <a:rPr lang="en-US" dirty="0">
                <a:latin typeface="Montserrat" panose="00000500000000000000" pitchFamily="2" charset="0"/>
                <a:ea typeface="Roboto Condensed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https://www.w3schools.com/sql/sql_ref_sqlserver.asp</a:t>
            </a:r>
            <a:endParaRPr lang="en-US" dirty="0">
              <a:latin typeface="Montserrat" panose="00000500000000000000" pitchFamily="2" charset="0"/>
              <a:ea typeface="Roboto Condensed" panose="02000000000000000000" pitchFamily="2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endParaRPr lang="en-US" dirty="0">
              <a:latin typeface="Montserrat" panose="00000500000000000000" pitchFamily="2" charset="0"/>
              <a:ea typeface="Roboto Condensed" panose="02000000000000000000" pitchFamily="2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108744" algn="l"/>
              </a:tabLst>
            </a:pPr>
            <a:r>
              <a:rPr lang="en-US" dirty="0">
                <a:latin typeface="Montserrat" panose="000005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https://www.devmedia.com.br/construindo-funcoes-para-sql-server/20934</a:t>
            </a:r>
          </a:p>
        </p:txBody>
      </p:sp>
      <p:sp>
        <p:nvSpPr>
          <p:cNvPr id="15" name="Curve line"/>
          <p:cNvSpPr/>
          <p:nvPr/>
        </p:nvSpPr>
        <p:spPr>
          <a:xfrm>
            <a:off x="7375042" y="2379234"/>
            <a:ext cx="586404" cy="80924"/>
          </a:xfrm>
          <a:custGeom>
            <a:avLst/>
            <a:gdLst/>
            <a:ahLst/>
            <a:cxnLst/>
            <a:rect l="0" t="0" r="0" b="0"/>
            <a:pathLst>
              <a:path w="1172806" h="161848">
                <a:moveTo>
                  <a:pt x="0" y="80924"/>
                </a:moveTo>
                <a:cubicBezTo>
                  <a:pt x="80962" y="161848"/>
                  <a:pt x="212267" y="161848"/>
                  <a:pt x="293268" y="80924"/>
                </a:cubicBezTo>
                <a:cubicBezTo>
                  <a:pt x="374167" y="0"/>
                  <a:pt x="505485" y="0"/>
                  <a:pt x="586536" y="80924"/>
                </a:cubicBezTo>
                <a:cubicBezTo>
                  <a:pt x="667423" y="161848"/>
                  <a:pt x="798728" y="161848"/>
                  <a:pt x="879627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10741031" y="4175894"/>
            <a:ext cx="586404" cy="80924"/>
          </a:xfrm>
          <a:custGeom>
            <a:avLst/>
            <a:gdLst/>
            <a:ahLst/>
            <a:cxnLst/>
            <a:rect l="0" t="0" r="0" b="0"/>
            <a:pathLst>
              <a:path w="1172806" h="161848">
                <a:moveTo>
                  <a:pt x="0" y="80924"/>
                </a:moveTo>
                <a:cubicBezTo>
                  <a:pt x="80962" y="161848"/>
                  <a:pt x="212267" y="161848"/>
                  <a:pt x="293268" y="80924"/>
                </a:cubicBezTo>
                <a:cubicBezTo>
                  <a:pt x="374167" y="0"/>
                  <a:pt x="505485" y="0"/>
                  <a:pt x="586536" y="80924"/>
                </a:cubicBezTo>
                <a:cubicBezTo>
                  <a:pt x="667423" y="161848"/>
                  <a:pt x="798728" y="161848"/>
                  <a:pt x="879627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10389287" y="2069448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9004534" y="5108381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10198066" y="2207697"/>
            <a:ext cx="209950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9792330" y="2384437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7102245" y="3878615"/>
            <a:ext cx="332874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8356209" y="2082830"/>
            <a:ext cx="49530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Line"/>
          <p:cNvSpPr/>
          <p:nvPr/>
        </p:nvSpPr>
        <p:spPr>
          <a:xfrm>
            <a:off x="8283581" y="4914508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Line"/>
          <p:cNvSpPr/>
          <p:nvPr/>
        </p:nvSpPr>
        <p:spPr>
          <a:xfrm>
            <a:off x="9287836" y="2531869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5" name="Star"/>
          <p:cNvSpPr/>
          <p:nvPr/>
        </p:nvSpPr>
        <p:spPr>
          <a:xfrm>
            <a:off x="10173804" y="4865446"/>
            <a:ext cx="262960" cy="262941"/>
          </a:xfrm>
          <a:custGeom>
            <a:avLst/>
            <a:gdLst/>
            <a:ahLst/>
            <a:cxnLst/>
            <a:rect l="0" t="0" r="0" b="0"/>
            <a:pathLst>
              <a:path w="525919" h="525881">
                <a:moveTo>
                  <a:pt x="262978" y="525881"/>
                </a:moveTo>
                <a:cubicBezTo>
                  <a:pt x="262978" y="380618"/>
                  <a:pt x="145249" y="262928"/>
                  <a:pt x="0" y="262928"/>
                </a:cubicBezTo>
                <a:cubicBezTo>
                  <a:pt x="145249" y="262928"/>
                  <a:pt x="262978" y="145199"/>
                  <a:pt x="262978" y="0"/>
                </a:cubicBezTo>
                <a:cubicBezTo>
                  <a:pt x="262978" y="145199"/>
                  <a:pt x="380707" y="262928"/>
                  <a:pt x="525919" y="262928"/>
                </a:cubicBezTo>
                <a:cubicBezTo>
                  <a:pt x="380707" y="262928"/>
                  <a:pt x="262978" y="380618"/>
                  <a:pt x="262978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6" name="Star"/>
          <p:cNvSpPr/>
          <p:nvPr/>
        </p:nvSpPr>
        <p:spPr>
          <a:xfrm>
            <a:off x="9393046" y="1705230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40" y="525881"/>
                </a:moveTo>
                <a:cubicBezTo>
                  <a:pt x="262940" y="380619"/>
                  <a:pt x="145249" y="262915"/>
                  <a:pt x="0" y="262915"/>
                </a:cubicBezTo>
                <a:cubicBezTo>
                  <a:pt x="145249" y="262915"/>
                  <a:pt x="262940" y="145186"/>
                  <a:pt x="262940" y="0"/>
                </a:cubicBezTo>
                <a:cubicBezTo>
                  <a:pt x="262940" y="145186"/>
                  <a:pt x="380669" y="262915"/>
                  <a:pt x="525881" y="262915"/>
                </a:cubicBezTo>
                <a:cubicBezTo>
                  <a:pt x="380669" y="262915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8" name="Star"/>
          <p:cNvGrpSpPr/>
          <p:nvPr/>
        </p:nvGrpSpPr>
        <p:grpSpPr>
          <a:xfrm>
            <a:off x="7435119" y="3270956"/>
            <a:ext cx="166694" cy="166669"/>
            <a:chOff x="3525615" y="6541911"/>
            <a:chExt cx="333387" cy="333338"/>
          </a:xfrm>
        </p:grpSpPr>
        <p:sp>
          <p:nvSpPr>
            <p:cNvPr id="27" name="Line"/>
            <p:cNvSpPr/>
            <p:nvPr/>
          </p:nvSpPr>
          <p:spPr>
            <a:xfrm>
              <a:off x="3692314" y="6541911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8" name="Line"/>
            <p:cNvSpPr/>
            <p:nvPr/>
          </p:nvSpPr>
          <p:spPr>
            <a:xfrm>
              <a:off x="3525615" y="6708598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9" name="Line"/>
            <p:cNvSpPr/>
            <p:nvPr/>
          </p:nvSpPr>
          <p:spPr>
            <a:xfrm>
              <a:off x="3692314" y="6791124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0" name="Line"/>
            <p:cNvSpPr/>
            <p:nvPr/>
          </p:nvSpPr>
          <p:spPr>
            <a:xfrm>
              <a:off x="3774877" y="6708598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7" name="Star"/>
          <p:cNvGrpSpPr/>
          <p:nvPr/>
        </p:nvGrpSpPr>
        <p:grpSpPr>
          <a:xfrm>
            <a:off x="10798144" y="3534450"/>
            <a:ext cx="166700" cy="166669"/>
            <a:chOff x="10251666" y="7068900"/>
            <a:chExt cx="333399" cy="333337"/>
          </a:xfrm>
        </p:grpSpPr>
        <p:sp>
          <p:nvSpPr>
            <p:cNvPr id="31" name="Line"/>
            <p:cNvSpPr/>
            <p:nvPr/>
          </p:nvSpPr>
          <p:spPr>
            <a:xfrm>
              <a:off x="10418378" y="7068900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2" name="Line"/>
            <p:cNvSpPr/>
            <p:nvPr/>
          </p:nvSpPr>
          <p:spPr>
            <a:xfrm>
              <a:off x="10251666" y="7235587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3" name="Line"/>
            <p:cNvSpPr/>
            <p:nvPr/>
          </p:nvSpPr>
          <p:spPr>
            <a:xfrm>
              <a:off x="10418378" y="7318112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4" name="Line"/>
            <p:cNvSpPr/>
            <p:nvPr/>
          </p:nvSpPr>
          <p:spPr>
            <a:xfrm>
              <a:off x="10500940" y="7235587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5" name="Circle"/>
          <p:cNvSpPr/>
          <p:nvPr/>
        </p:nvSpPr>
        <p:spPr>
          <a:xfrm>
            <a:off x="7511579" y="4776101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6" name="Book"/>
          <p:cNvGrpSpPr/>
          <p:nvPr/>
        </p:nvGrpSpPr>
        <p:grpSpPr>
          <a:xfrm>
            <a:off x="7852420" y="2690669"/>
            <a:ext cx="2645690" cy="2109081"/>
            <a:chOff x="4360217" y="5381338"/>
            <a:chExt cx="5291379" cy="4218161"/>
          </a:xfrm>
        </p:grpSpPr>
        <p:sp>
          <p:nvSpPr>
            <p:cNvPr id="36" name="Fill"/>
            <p:cNvSpPr/>
            <p:nvPr/>
          </p:nvSpPr>
          <p:spPr>
            <a:xfrm>
              <a:off x="4360217" y="5681003"/>
              <a:ext cx="5291379" cy="3918496"/>
            </a:xfrm>
            <a:custGeom>
              <a:avLst/>
              <a:gdLst/>
              <a:ahLst/>
              <a:cxnLst/>
              <a:rect l="0" t="0" r="0" b="0"/>
              <a:pathLst>
                <a:path w="5291378" h="3918496">
                  <a:moveTo>
                    <a:pt x="0" y="0"/>
                  </a:moveTo>
                  <a:lnTo>
                    <a:pt x="0" y="3714330"/>
                  </a:lnTo>
                  <a:lnTo>
                    <a:pt x="2298395" y="3714330"/>
                  </a:lnTo>
                  <a:cubicBezTo>
                    <a:pt x="2298395" y="3827106"/>
                    <a:pt x="2453868" y="3918496"/>
                    <a:pt x="2645689" y="3918496"/>
                  </a:cubicBezTo>
                  <a:cubicBezTo>
                    <a:pt x="2837497" y="3918496"/>
                    <a:pt x="2992996" y="3827106"/>
                    <a:pt x="2992996" y="3714330"/>
                  </a:cubicBezTo>
                  <a:lnTo>
                    <a:pt x="5291378" y="3714330"/>
                  </a:lnTo>
                  <a:lnTo>
                    <a:pt x="5291378" y="0"/>
                  </a:lnTo>
                  <a:close/>
                </a:path>
              </a:pathLst>
            </a:custGeom>
            <a:solidFill>
              <a:srgbClr val="9E8E78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Fill"/>
            <p:cNvSpPr/>
            <p:nvPr/>
          </p:nvSpPr>
          <p:spPr>
            <a:xfrm>
              <a:off x="6658608" y="5681003"/>
              <a:ext cx="694601" cy="3918496"/>
            </a:xfrm>
            <a:custGeom>
              <a:avLst/>
              <a:gdLst/>
              <a:ahLst/>
              <a:cxnLst/>
              <a:rect l="0" t="0" r="0" b="0"/>
              <a:pathLst>
                <a:path w="694601" h="3918496">
                  <a:moveTo>
                    <a:pt x="0" y="0"/>
                  </a:moveTo>
                  <a:lnTo>
                    <a:pt x="0" y="3714330"/>
                  </a:lnTo>
                  <a:cubicBezTo>
                    <a:pt x="0" y="3827106"/>
                    <a:pt x="155473" y="3918496"/>
                    <a:pt x="347306" y="3918496"/>
                  </a:cubicBezTo>
                  <a:cubicBezTo>
                    <a:pt x="539102" y="3918496"/>
                    <a:pt x="694601" y="3827106"/>
                    <a:pt x="694601" y="3714330"/>
                  </a:cubicBezTo>
                  <a:lnTo>
                    <a:pt x="694601" y="0"/>
                  </a:lnTo>
                  <a:close/>
                </a:path>
              </a:pathLst>
            </a:custGeom>
            <a:solidFill>
              <a:srgbClr val="796C5C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Stroke"/>
            <p:cNvSpPr/>
            <p:nvPr/>
          </p:nvSpPr>
          <p:spPr>
            <a:xfrm>
              <a:off x="4360217" y="5681003"/>
              <a:ext cx="5291379" cy="3918496"/>
            </a:xfrm>
            <a:custGeom>
              <a:avLst/>
              <a:gdLst/>
              <a:ahLst/>
              <a:cxnLst/>
              <a:rect l="0" t="0" r="0" b="0"/>
              <a:pathLst>
                <a:path w="5291378" h="3918496">
                  <a:moveTo>
                    <a:pt x="0" y="0"/>
                  </a:moveTo>
                  <a:lnTo>
                    <a:pt x="0" y="3714330"/>
                  </a:lnTo>
                  <a:lnTo>
                    <a:pt x="2298395" y="3714330"/>
                  </a:lnTo>
                  <a:cubicBezTo>
                    <a:pt x="2298395" y="3827106"/>
                    <a:pt x="2453868" y="3918496"/>
                    <a:pt x="2645689" y="3918496"/>
                  </a:cubicBezTo>
                  <a:cubicBezTo>
                    <a:pt x="2837497" y="3918496"/>
                    <a:pt x="2992996" y="3827106"/>
                    <a:pt x="2992996" y="3714330"/>
                  </a:cubicBezTo>
                  <a:lnTo>
                    <a:pt x="5291378" y="3714330"/>
                  </a:lnTo>
                  <a:lnTo>
                    <a:pt x="529137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9" name="Line"/>
            <p:cNvSpPr/>
            <p:nvPr/>
          </p:nvSpPr>
          <p:spPr>
            <a:xfrm>
              <a:off x="6658608" y="9095675"/>
              <a:ext cx="0" cy="29965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0" name="Line"/>
            <p:cNvSpPr/>
            <p:nvPr/>
          </p:nvSpPr>
          <p:spPr>
            <a:xfrm>
              <a:off x="7353214" y="9095675"/>
              <a:ext cx="0" cy="29965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Fill"/>
            <p:cNvSpPr/>
            <p:nvPr/>
          </p:nvSpPr>
          <p:spPr>
            <a:xfrm>
              <a:off x="4660981" y="8557245"/>
              <a:ext cx="4689869" cy="538429"/>
            </a:xfrm>
            <a:custGeom>
              <a:avLst/>
              <a:gdLst/>
              <a:ahLst/>
              <a:cxnLst/>
              <a:rect l="0" t="0" r="0" b="0"/>
              <a:pathLst>
                <a:path w="4689868" h="538429">
                  <a:moveTo>
                    <a:pt x="2416924" y="71881"/>
                  </a:moveTo>
                  <a:lnTo>
                    <a:pt x="2344928" y="143878"/>
                  </a:lnTo>
                  <a:lnTo>
                    <a:pt x="2272931" y="71881"/>
                  </a:lnTo>
                  <a:cubicBezTo>
                    <a:pt x="2228494" y="27470"/>
                    <a:pt x="2167128" y="0"/>
                    <a:pt x="2099322" y="0"/>
                  </a:cubicBezTo>
                  <a:lnTo>
                    <a:pt x="0" y="0"/>
                  </a:lnTo>
                  <a:lnTo>
                    <a:pt x="0" y="538429"/>
                  </a:lnTo>
                  <a:lnTo>
                    <a:pt x="4689868" y="538429"/>
                  </a:lnTo>
                  <a:lnTo>
                    <a:pt x="4689868" y="0"/>
                  </a:lnTo>
                  <a:lnTo>
                    <a:pt x="2590533" y="0"/>
                  </a:lnTo>
                  <a:cubicBezTo>
                    <a:pt x="2522740" y="0"/>
                    <a:pt x="2461361" y="27470"/>
                    <a:pt x="2416924" y="71881"/>
                  </a:cubicBezTo>
                  <a:close/>
                </a:path>
              </a:pathLst>
            </a:custGeom>
            <a:solidFill>
              <a:srgbClr val="DFE1E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2" name="Shadow"/>
            <p:cNvSpPr/>
            <p:nvPr/>
          </p:nvSpPr>
          <p:spPr>
            <a:xfrm>
              <a:off x="4667683" y="8775947"/>
              <a:ext cx="4676455" cy="461664"/>
            </a:xfrm>
            <a:prstGeom prst="rect">
              <a:avLst/>
            </a:pr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Fill"/>
            <p:cNvSpPr/>
            <p:nvPr/>
          </p:nvSpPr>
          <p:spPr>
            <a:xfrm>
              <a:off x="4660981" y="5381338"/>
              <a:ext cx="4689869" cy="3319780"/>
            </a:xfrm>
            <a:custGeom>
              <a:avLst/>
              <a:gdLst/>
              <a:ahLst/>
              <a:cxnLst/>
              <a:rect l="0" t="0" r="0" b="0"/>
              <a:pathLst>
                <a:path w="4689868" h="3319779">
                  <a:moveTo>
                    <a:pt x="2590533" y="0"/>
                  </a:moveTo>
                  <a:cubicBezTo>
                    <a:pt x="2522740" y="0"/>
                    <a:pt x="2461361" y="27482"/>
                    <a:pt x="2416924" y="71881"/>
                  </a:cubicBezTo>
                  <a:lnTo>
                    <a:pt x="2344928" y="143878"/>
                  </a:lnTo>
                  <a:lnTo>
                    <a:pt x="2272931" y="71881"/>
                  </a:lnTo>
                  <a:cubicBezTo>
                    <a:pt x="2228494" y="27482"/>
                    <a:pt x="2167128" y="0"/>
                    <a:pt x="2099322" y="0"/>
                  </a:cubicBezTo>
                  <a:lnTo>
                    <a:pt x="0" y="0"/>
                  </a:lnTo>
                  <a:lnTo>
                    <a:pt x="0" y="3175901"/>
                  </a:lnTo>
                  <a:lnTo>
                    <a:pt x="2099322" y="3175901"/>
                  </a:lnTo>
                  <a:cubicBezTo>
                    <a:pt x="2167128" y="3175901"/>
                    <a:pt x="2228494" y="3203371"/>
                    <a:pt x="2272931" y="3247783"/>
                  </a:cubicBezTo>
                  <a:lnTo>
                    <a:pt x="2344928" y="3319779"/>
                  </a:lnTo>
                  <a:lnTo>
                    <a:pt x="2416924" y="3247783"/>
                  </a:lnTo>
                  <a:cubicBezTo>
                    <a:pt x="2461361" y="3203371"/>
                    <a:pt x="2522740" y="3175901"/>
                    <a:pt x="2590533" y="3175901"/>
                  </a:cubicBezTo>
                  <a:lnTo>
                    <a:pt x="4689868" y="3175901"/>
                  </a:lnTo>
                  <a:lnTo>
                    <a:pt x="468986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4" name="Stroke"/>
            <p:cNvSpPr/>
            <p:nvPr/>
          </p:nvSpPr>
          <p:spPr>
            <a:xfrm>
              <a:off x="4660990" y="5381338"/>
              <a:ext cx="4689856" cy="3714343"/>
            </a:xfrm>
            <a:custGeom>
              <a:avLst/>
              <a:gdLst/>
              <a:ahLst/>
              <a:cxnLst/>
              <a:rect l="0" t="0" r="0" b="0"/>
              <a:pathLst>
                <a:path w="4689856" h="3714343">
                  <a:moveTo>
                    <a:pt x="4689856" y="0"/>
                  </a:moveTo>
                  <a:lnTo>
                    <a:pt x="4689856" y="3714343"/>
                  </a:lnTo>
                  <a:lnTo>
                    <a:pt x="0" y="3714343"/>
                  </a:ln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5" name="Stroke"/>
            <p:cNvSpPr/>
            <p:nvPr/>
          </p:nvSpPr>
          <p:spPr>
            <a:xfrm>
              <a:off x="4660990" y="8557242"/>
              <a:ext cx="4689856" cy="143878"/>
            </a:xfrm>
            <a:custGeom>
              <a:avLst/>
              <a:gdLst/>
              <a:ahLst/>
              <a:cxnLst/>
              <a:rect l="0" t="0" r="0" b="0"/>
              <a:pathLst>
                <a:path w="4689856" h="143878">
                  <a:moveTo>
                    <a:pt x="4689856" y="0"/>
                  </a:moveTo>
                  <a:lnTo>
                    <a:pt x="2590520" y="0"/>
                  </a:lnTo>
                  <a:cubicBezTo>
                    <a:pt x="2522728" y="0"/>
                    <a:pt x="2461348" y="27470"/>
                    <a:pt x="2416911" y="71881"/>
                  </a:cubicBezTo>
                  <a:lnTo>
                    <a:pt x="2344915" y="143878"/>
                  </a:lnTo>
                  <a:lnTo>
                    <a:pt x="2272918" y="71881"/>
                  </a:lnTo>
                  <a:cubicBezTo>
                    <a:pt x="2228481" y="27470"/>
                    <a:pt x="2167115" y="0"/>
                    <a:pt x="2099322" y="0"/>
                  </a:cubicBez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6" name="Stroke"/>
            <p:cNvSpPr/>
            <p:nvPr/>
          </p:nvSpPr>
          <p:spPr>
            <a:xfrm>
              <a:off x="4660990" y="5381338"/>
              <a:ext cx="4689856" cy="143878"/>
            </a:xfrm>
            <a:custGeom>
              <a:avLst/>
              <a:gdLst/>
              <a:ahLst/>
              <a:cxnLst/>
              <a:rect l="0" t="0" r="0" b="0"/>
              <a:pathLst>
                <a:path w="4689856" h="143878">
                  <a:moveTo>
                    <a:pt x="4689856" y="0"/>
                  </a:moveTo>
                  <a:lnTo>
                    <a:pt x="2590520" y="0"/>
                  </a:lnTo>
                  <a:cubicBezTo>
                    <a:pt x="2522728" y="0"/>
                    <a:pt x="2461348" y="27482"/>
                    <a:pt x="2416911" y="71881"/>
                  </a:cubicBezTo>
                  <a:lnTo>
                    <a:pt x="2344915" y="143878"/>
                  </a:lnTo>
                  <a:lnTo>
                    <a:pt x="2272918" y="71881"/>
                  </a:lnTo>
                  <a:cubicBezTo>
                    <a:pt x="2228481" y="27482"/>
                    <a:pt x="2167115" y="0"/>
                    <a:pt x="2099322" y="0"/>
                  </a:cubicBez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Line"/>
            <p:cNvSpPr/>
            <p:nvPr/>
          </p:nvSpPr>
          <p:spPr>
            <a:xfrm>
              <a:off x="7005911" y="5626937"/>
              <a:ext cx="0" cy="29278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Line"/>
            <p:cNvSpPr/>
            <p:nvPr/>
          </p:nvSpPr>
          <p:spPr>
            <a:xfrm>
              <a:off x="7005911" y="5525220"/>
              <a:ext cx="0" cy="317590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5" name="Text"/>
          <p:cNvGrpSpPr/>
          <p:nvPr/>
        </p:nvGrpSpPr>
        <p:grpSpPr>
          <a:xfrm>
            <a:off x="8156092" y="2830487"/>
            <a:ext cx="842963" cy="1180952"/>
            <a:chOff x="4967561" y="5660973"/>
            <a:chExt cx="1685925" cy="2361903"/>
          </a:xfrm>
        </p:grpSpPr>
        <p:sp>
          <p:nvSpPr>
            <p:cNvPr id="49" name="Line"/>
            <p:cNvSpPr/>
            <p:nvPr/>
          </p:nvSpPr>
          <p:spPr>
            <a:xfrm>
              <a:off x="4967561" y="743239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Line"/>
            <p:cNvSpPr/>
            <p:nvPr/>
          </p:nvSpPr>
          <p:spPr>
            <a:xfrm>
              <a:off x="4967561" y="7629225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1" name="Line"/>
            <p:cNvSpPr/>
            <p:nvPr/>
          </p:nvSpPr>
          <p:spPr>
            <a:xfrm>
              <a:off x="4967561" y="7826050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Line"/>
            <p:cNvSpPr/>
            <p:nvPr/>
          </p:nvSpPr>
          <p:spPr>
            <a:xfrm>
              <a:off x="4967561" y="7235575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3" name="Line"/>
            <p:cNvSpPr/>
            <p:nvPr/>
          </p:nvSpPr>
          <p:spPr>
            <a:xfrm>
              <a:off x="4967561" y="6645098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4" name="Line"/>
            <p:cNvSpPr/>
            <p:nvPr/>
          </p:nvSpPr>
          <p:spPr>
            <a:xfrm>
              <a:off x="4967561" y="6448274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5" name="Line"/>
            <p:cNvSpPr/>
            <p:nvPr/>
          </p:nvSpPr>
          <p:spPr>
            <a:xfrm>
              <a:off x="4967561" y="625144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6" name="Line"/>
            <p:cNvSpPr/>
            <p:nvPr/>
          </p:nvSpPr>
          <p:spPr>
            <a:xfrm>
              <a:off x="4967561" y="6841924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7" name="Line"/>
            <p:cNvSpPr/>
            <p:nvPr/>
          </p:nvSpPr>
          <p:spPr>
            <a:xfrm>
              <a:off x="4967561" y="585779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8" name="Line"/>
            <p:cNvSpPr/>
            <p:nvPr/>
          </p:nvSpPr>
          <p:spPr>
            <a:xfrm>
              <a:off x="4967561" y="6054623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9" name="Line"/>
            <p:cNvSpPr/>
            <p:nvPr/>
          </p:nvSpPr>
          <p:spPr>
            <a:xfrm>
              <a:off x="4967561" y="5660973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0" name="Line"/>
            <p:cNvSpPr/>
            <p:nvPr/>
          </p:nvSpPr>
          <p:spPr>
            <a:xfrm>
              <a:off x="4967561" y="703874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1" name="Line"/>
            <p:cNvSpPr/>
            <p:nvPr/>
          </p:nvSpPr>
          <p:spPr>
            <a:xfrm>
              <a:off x="4967561" y="8022876"/>
              <a:ext cx="1208824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4" name="Text"/>
          <p:cNvGrpSpPr/>
          <p:nvPr/>
        </p:nvGrpSpPr>
        <p:grpSpPr>
          <a:xfrm>
            <a:off x="9330842" y="2808992"/>
            <a:ext cx="842963" cy="1202447"/>
            <a:chOff x="7317061" y="5617983"/>
            <a:chExt cx="1685925" cy="2404893"/>
          </a:xfrm>
        </p:grpSpPr>
        <p:sp>
          <p:nvSpPr>
            <p:cNvPr id="62" name="Line"/>
            <p:cNvSpPr/>
            <p:nvPr/>
          </p:nvSpPr>
          <p:spPr>
            <a:xfrm>
              <a:off x="7317061" y="743239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3" name="Line"/>
            <p:cNvSpPr/>
            <p:nvPr/>
          </p:nvSpPr>
          <p:spPr>
            <a:xfrm>
              <a:off x="7317061" y="7629225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4" name="Line"/>
            <p:cNvSpPr/>
            <p:nvPr/>
          </p:nvSpPr>
          <p:spPr>
            <a:xfrm>
              <a:off x="7317061" y="7826050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5" name="Line"/>
            <p:cNvSpPr/>
            <p:nvPr/>
          </p:nvSpPr>
          <p:spPr>
            <a:xfrm>
              <a:off x="7317061" y="7235575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6" name="Line"/>
            <p:cNvSpPr/>
            <p:nvPr/>
          </p:nvSpPr>
          <p:spPr>
            <a:xfrm>
              <a:off x="7317061" y="6645098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7" name="Line"/>
            <p:cNvSpPr/>
            <p:nvPr/>
          </p:nvSpPr>
          <p:spPr>
            <a:xfrm>
              <a:off x="7317061" y="6448274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8" name="Line"/>
            <p:cNvSpPr/>
            <p:nvPr/>
          </p:nvSpPr>
          <p:spPr>
            <a:xfrm>
              <a:off x="7317061" y="625144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9" name="Line"/>
            <p:cNvSpPr/>
            <p:nvPr/>
          </p:nvSpPr>
          <p:spPr>
            <a:xfrm>
              <a:off x="7317061" y="6841924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0" name="Line"/>
            <p:cNvSpPr/>
            <p:nvPr/>
          </p:nvSpPr>
          <p:spPr>
            <a:xfrm>
              <a:off x="7317061" y="585779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1" name="Line"/>
            <p:cNvSpPr/>
            <p:nvPr/>
          </p:nvSpPr>
          <p:spPr>
            <a:xfrm>
              <a:off x="7317061" y="6054623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7" name="Line"/>
            <p:cNvSpPr/>
            <p:nvPr/>
          </p:nvSpPr>
          <p:spPr>
            <a:xfrm>
              <a:off x="7317061" y="7038749"/>
              <a:ext cx="168592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8" name="Line"/>
            <p:cNvSpPr/>
            <p:nvPr/>
          </p:nvSpPr>
          <p:spPr>
            <a:xfrm>
              <a:off x="7317061" y="8022876"/>
              <a:ext cx="1208824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9" name="Point"/>
            <p:cNvSpPr/>
            <p:nvPr/>
          </p:nvSpPr>
          <p:spPr>
            <a:xfrm>
              <a:off x="7458219" y="5617983"/>
              <a:ext cx="85966" cy="85967"/>
            </a:xfrm>
            <a:custGeom>
              <a:avLst/>
              <a:gdLst/>
              <a:ahLst/>
              <a:cxnLst/>
              <a:rect l="0" t="0" r="0" b="0"/>
              <a:pathLst>
                <a:path w="85966" h="85966">
                  <a:moveTo>
                    <a:pt x="85966" y="42989"/>
                  </a:moveTo>
                  <a:cubicBezTo>
                    <a:pt x="85966" y="66725"/>
                    <a:pt x="66700" y="85966"/>
                    <a:pt x="42989" y="85966"/>
                  </a:cubicBezTo>
                  <a:cubicBezTo>
                    <a:pt x="19253" y="85966"/>
                    <a:pt x="0" y="66725"/>
                    <a:pt x="0" y="42989"/>
                  </a:cubicBezTo>
                  <a:cubicBezTo>
                    <a:pt x="0" y="19253"/>
                    <a:pt x="19253" y="0"/>
                    <a:pt x="42989" y="0"/>
                  </a:cubicBezTo>
                  <a:cubicBezTo>
                    <a:pt x="66700" y="0"/>
                    <a:pt x="85966" y="19253"/>
                    <a:pt x="85966" y="42989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0" name="Point"/>
            <p:cNvSpPr/>
            <p:nvPr/>
          </p:nvSpPr>
          <p:spPr>
            <a:xfrm>
              <a:off x="7661419" y="5617983"/>
              <a:ext cx="85979" cy="85967"/>
            </a:xfrm>
            <a:custGeom>
              <a:avLst/>
              <a:gdLst/>
              <a:ahLst/>
              <a:cxnLst/>
              <a:rect l="0" t="0" r="0" b="0"/>
              <a:pathLst>
                <a:path w="85978" h="85966">
                  <a:moveTo>
                    <a:pt x="85978" y="42989"/>
                  </a:moveTo>
                  <a:cubicBezTo>
                    <a:pt x="85978" y="66725"/>
                    <a:pt x="66713" y="85966"/>
                    <a:pt x="43002" y="85966"/>
                  </a:cubicBezTo>
                  <a:cubicBezTo>
                    <a:pt x="19253" y="85966"/>
                    <a:pt x="0" y="66725"/>
                    <a:pt x="0" y="42989"/>
                  </a:cubicBezTo>
                  <a:cubicBezTo>
                    <a:pt x="0" y="19253"/>
                    <a:pt x="19253" y="0"/>
                    <a:pt x="43002" y="0"/>
                  </a:cubicBezTo>
                  <a:cubicBezTo>
                    <a:pt x="66713" y="0"/>
                    <a:pt x="85978" y="19253"/>
                    <a:pt x="85978" y="42989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1" name="Point"/>
            <p:cNvSpPr/>
            <p:nvPr/>
          </p:nvSpPr>
          <p:spPr>
            <a:xfrm>
              <a:off x="7864619" y="5617983"/>
              <a:ext cx="85979" cy="85967"/>
            </a:xfrm>
            <a:custGeom>
              <a:avLst/>
              <a:gdLst/>
              <a:ahLst/>
              <a:cxnLst/>
              <a:rect l="0" t="0" r="0" b="0"/>
              <a:pathLst>
                <a:path w="85978" h="85966">
                  <a:moveTo>
                    <a:pt x="85978" y="42989"/>
                  </a:moveTo>
                  <a:cubicBezTo>
                    <a:pt x="85978" y="66725"/>
                    <a:pt x="66713" y="85966"/>
                    <a:pt x="43002" y="85966"/>
                  </a:cubicBezTo>
                  <a:cubicBezTo>
                    <a:pt x="19265" y="85966"/>
                    <a:pt x="0" y="66725"/>
                    <a:pt x="0" y="42989"/>
                  </a:cubicBezTo>
                  <a:cubicBezTo>
                    <a:pt x="0" y="19253"/>
                    <a:pt x="19265" y="0"/>
                    <a:pt x="43002" y="0"/>
                  </a:cubicBezTo>
                  <a:cubicBezTo>
                    <a:pt x="66713" y="0"/>
                    <a:pt x="85978" y="19253"/>
                    <a:pt x="85978" y="42989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2" name="Handle"/>
          <p:cNvGrpSpPr/>
          <p:nvPr/>
        </p:nvGrpSpPr>
        <p:grpSpPr>
          <a:xfrm>
            <a:off x="9649501" y="4168024"/>
            <a:ext cx="224005" cy="806135"/>
            <a:chOff x="7954380" y="8336047"/>
            <a:chExt cx="448010" cy="1612270"/>
          </a:xfrm>
        </p:grpSpPr>
        <p:sp>
          <p:nvSpPr>
            <p:cNvPr id="82" name="Fill"/>
            <p:cNvSpPr/>
            <p:nvPr/>
          </p:nvSpPr>
          <p:spPr>
            <a:xfrm>
              <a:off x="7954380" y="8797910"/>
              <a:ext cx="448005" cy="1150404"/>
            </a:xfrm>
            <a:custGeom>
              <a:avLst/>
              <a:gdLst/>
              <a:ahLst/>
              <a:cxnLst/>
              <a:rect l="0" t="0" r="0" b="0"/>
              <a:pathLst>
                <a:path w="448005" h="1150404">
                  <a:moveTo>
                    <a:pt x="25" y="0"/>
                  </a:moveTo>
                  <a:lnTo>
                    <a:pt x="25" y="926337"/>
                  </a:lnTo>
                  <a:cubicBezTo>
                    <a:pt x="0" y="1050086"/>
                    <a:pt x="100304" y="1150366"/>
                    <a:pt x="224027" y="1150366"/>
                  </a:cubicBezTo>
                  <a:cubicBezTo>
                    <a:pt x="347738" y="1150404"/>
                    <a:pt x="448005" y="1050086"/>
                    <a:pt x="447967" y="926337"/>
                  </a:cubicBezTo>
                  <a:lnTo>
                    <a:pt x="448005" y="0"/>
                  </a:lnTo>
                  <a:close/>
                </a:path>
              </a:pathLst>
            </a:custGeom>
            <a:solidFill>
              <a:srgbClr val="51F4D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3" name="Fill"/>
            <p:cNvSpPr/>
            <p:nvPr/>
          </p:nvSpPr>
          <p:spPr>
            <a:xfrm>
              <a:off x="7954410" y="8423877"/>
              <a:ext cx="447980" cy="461664"/>
            </a:xfrm>
            <a:prstGeom prst="rect">
              <a:avLst/>
            </a:prstGeom>
            <a:solidFill>
              <a:srgbClr val="B9DEE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4" name="Shadow"/>
            <p:cNvSpPr/>
            <p:nvPr/>
          </p:nvSpPr>
          <p:spPr>
            <a:xfrm>
              <a:off x="8115736" y="8511516"/>
              <a:ext cx="286651" cy="1436801"/>
            </a:xfrm>
            <a:custGeom>
              <a:avLst/>
              <a:gdLst/>
              <a:ahLst/>
              <a:cxnLst/>
              <a:rect l="0" t="0" r="0" b="0"/>
              <a:pathLst>
                <a:path w="286651" h="1436801">
                  <a:moveTo>
                    <a:pt x="161328" y="0"/>
                  </a:moveTo>
                  <a:lnTo>
                    <a:pt x="161289" y="1212786"/>
                  </a:lnTo>
                  <a:cubicBezTo>
                    <a:pt x="161328" y="1314703"/>
                    <a:pt x="93167" y="1400606"/>
                    <a:pt x="0" y="1427670"/>
                  </a:cubicBezTo>
                  <a:cubicBezTo>
                    <a:pt x="19875" y="1433499"/>
                    <a:pt x="40894" y="1436763"/>
                    <a:pt x="62661" y="1436763"/>
                  </a:cubicBezTo>
                  <a:cubicBezTo>
                    <a:pt x="186385" y="1436801"/>
                    <a:pt x="286651" y="1336471"/>
                    <a:pt x="286613" y="1212735"/>
                  </a:cubicBezTo>
                  <a:lnTo>
                    <a:pt x="286651" y="0"/>
                  </a:lnTo>
                  <a:close/>
                </a:path>
              </a:pathLst>
            </a:cu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5" name="Fill"/>
            <p:cNvSpPr/>
            <p:nvPr/>
          </p:nvSpPr>
          <p:spPr>
            <a:xfrm>
              <a:off x="8074853" y="8353921"/>
              <a:ext cx="207061" cy="157595"/>
            </a:xfrm>
            <a:custGeom>
              <a:avLst/>
              <a:gdLst/>
              <a:ahLst/>
              <a:cxnLst/>
              <a:rect l="0" t="0" r="0" b="0"/>
              <a:pathLst>
                <a:path w="207060" h="157594">
                  <a:moveTo>
                    <a:pt x="207060" y="157594"/>
                  </a:moveTo>
                  <a:lnTo>
                    <a:pt x="207060" y="38"/>
                  </a:lnTo>
                  <a:lnTo>
                    <a:pt x="0" y="0"/>
                  </a:lnTo>
                  <a:lnTo>
                    <a:pt x="0" y="157594"/>
                  </a:lnTo>
                  <a:close/>
                </a:path>
              </a:pathLst>
            </a:custGeom>
            <a:solidFill>
              <a:srgbClr val="858B8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6" name="Line"/>
            <p:cNvSpPr/>
            <p:nvPr/>
          </p:nvSpPr>
          <p:spPr>
            <a:xfrm>
              <a:off x="8281901" y="8336047"/>
              <a:ext cx="13" cy="175464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7" name="Line"/>
            <p:cNvSpPr/>
            <p:nvPr/>
          </p:nvSpPr>
          <p:spPr>
            <a:xfrm>
              <a:off x="8074856" y="8336047"/>
              <a:ext cx="0" cy="175464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8" name="Stroke"/>
            <p:cNvSpPr/>
            <p:nvPr/>
          </p:nvSpPr>
          <p:spPr>
            <a:xfrm>
              <a:off x="7954385" y="8511516"/>
              <a:ext cx="448005" cy="1436801"/>
            </a:xfrm>
            <a:custGeom>
              <a:avLst/>
              <a:gdLst/>
              <a:ahLst/>
              <a:cxnLst/>
              <a:rect l="0" t="0" r="0" b="0"/>
              <a:pathLst>
                <a:path w="448005" h="1436801">
                  <a:moveTo>
                    <a:pt x="448005" y="0"/>
                  </a:moveTo>
                  <a:lnTo>
                    <a:pt x="447967" y="1212735"/>
                  </a:lnTo>
                  <a:cubicBezTo>
                    <a:pt x="448005" y="1336471"/>
                    <a:pt x="347725" y="1436801"/>
                    <a:pt x="224015" y="1436763"/>
                  </a:cubicBezTo>
                  <a:cubicBezTo>
                    <a:pt x="100291" y="1436763"/>
                    <a:pt x="0" y="1336471"/>
                    <a:pt x="25" y="1212735"/>
                  </a:cubicBezTo>
                  <a:lnTo>
                    <a:pt x="25" y="0"/>
                  </a:lnTo>
                  <a:lnTo>
                    <a:pt x="448005" y="0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9" name="Line"/>
            <p:cNvSpPr/>
            <p:nvPr/>
          </p:nvSpPr>
          <p:spPr>
            <a:xfrm>
              <a:off x="7954410" y="8797910"/>
              <a:ext cx="447980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3" name="Magnifier"/>
          <p:cNvGrpSpPr/>
          <p:nvPr/>
        </p:nvGrpSpPr>
        <p:grpSpPr>
          <a:xfrm>
            <a:off x="9175264" y="2997858"/>
            <a:ext cx="1227148" cy="1227122"/>
            <a:chOff x="7005906" y="5995716"/>
            <a:chExt cx="2454296" cy="2454243"/>
          </a:xfrm>
        </p:grpSpPr>
        <p:sp>
          <p:nvSpPr>
            <p:cNvPr id="86" name="Fill"/>
            <p:cNvSpPr/>
            <p:nvPr/>
          </p:nvSpPr>
          <p:spPr>
            <a:xfrm>
              <a:off x="7005906" y="5995716"/>
              <a:ext cx="2344940" cy="2344953"/>
            </a:xfrm>
            <a:custGeom>
              <a:avLst/>
              <a:gdLst/>
              <a:ahLst/>
              <a:cxnLst/>
              <a:rect l="0" t="0" r="0" b="0"/>
              <a:pathLst>
                <a:path w="2344940" h="2344953">
                  <a:moveTo>
                    <a:pt x="2344940" y="1172464"/>
                  </a:moveTo>
                  <a:cubicBezTo>
                    <a:pt x="2344940" y="524954"/>
                    <a:pt x="1820011" y="12"/>
                    <a:pt x="1172476" y="12"/>
                  </a:cubicBezTo>
                  <a:cubicBezTo>
                    <a:pt x="524929" y="0"/>
                    <a:pt x="0" y="524954"/>
                    <a:pt x="0" y="1172464"/>
                  </a:cubicBezTo>
                  <a:cubicBezTo>
                    <a:pt x="0" y="1819986"/>
                    <a:pt x="524890" y="2344953"/>
                    <a:pt x="1172476" y="2344953"/>
                  </a:cubicBezTo>
                  <a:cubicBezTo>
                    <a:pt x="1820011" y="2344953"/>
                    <a:pt x="2344940" y="1819986"/>
                    <a:pt x="2344940" y="1172464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7" name="Line"/>
            <p:cNvSpPr/>
            <p:nvPr/>
          </p:nvSpPr>
          <p:spPr>
            <a:xfrm>
              <a:off x="7252915" y="6448274"/>
              <a:ext cx="1850924" cy="0"/>
            </a:xfrm>
            <a:prstGeom prst="line">
              <a:avLst/>
            </a:prstGeom>
            <a:noFill/>
            <a:ln w="76200" cap="rnd" cmpd="sng">
              <a:solidFill>
                <a:srgbClr val="FBCF3E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8" name="Line"/>
            <p:cNvSpPr/>
            <p:nvPr/>
          </p:nvSpPr>
          <p:spPr>
            <a:xfrm>
              <a:off x="7073317" y="6775510"/>
              <a:ext cx="2210067" cy="0"/>
            </a:xfrm>
            <a:prstGeom prst="line">
              <a:avLst/>
            </a:prstGeom>
            <a:noFill/>
            <a:ln w="76200" cap="rnd" cmpd="sng">
              <a:solidFill>
                <a:srgbClr val="FBCF3E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9" name="Line"/>
            <p:cNvSpPr/>
            <p:nvPr/>
          </p:nvSpPr>
          <p:spPr>
            <a:xfrm>
              <a:off x="7007758" y="7102745"/>
              <a:ext cx="2336381" cy="0"/>
            </a:xfrm>
            <a:prstGeom prst="line">
              <a:avLst/>
            </a:prstGeom>
            <a:noFill/>
            <a:ln w="76200" cap="rnd" cmpd="sng">
              <a:solidFill>
                <a:srgbClr val="FBCF3E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0" name="Line"/>
            <p:cNvSpPr/>
            <p:nvPr/>
          </p:nvSpPr>
          <p:spPr>
            <a:xfrm>
              <a:off x="7035279" y="7429994"/>
              <a:ext cx="2279714" cy="0"/>
            </a:xfrm>
            <a:prstGeom prst="line">
              <a:avLst/>
            </a:prstGeom>
            <a:noFill/>
            <a:ln w="76200" cap="rnd" cmpd="sng">
              <a:solidFill>
                <a:srgbClr val="FBCF3E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1" name="Line"/>
            <p:cNvSpPr/>
            <p:nvPr/>
          </p:nvSpPr>
          <p:spPr>
            <a:xfrm>
              <a:off x="7164450" y="7757230"/>
              <a:ext cx="2019846" cy="0"/>
            </a:xfrm>
            <a:prstGeom prst="line">
              <a:avLst/>
            </a:prstGeom>
            <a:noFill/>
            <a:ln w="76200" cap="rnd" cmpd="sng">
              <a:solidFill>
                <a:srgbClr val="FBCF3E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2" name="Line"/>
            <p:cNvSpPr/>
            <p:nvPr/>
          </p:nvSpPr>
          <p:spPr>
            <a:xfrm>
              <a:off x="8055806" y="7939871"/>
              <a:ext cx="317144" cy="205029"/>
            </a:xfrm>
            <a:custGeom>
              <a:avLst/>
              <a:gdLst/>
              <a:ahLst/>
              <a:cxnLst/>
              <a:rect l="0" t="0" r="0" b="0"/>
              <a:pathLst>
                <a:path w="317144" h="205028">
                  <a:moveTo>
                    <a:pt x="0" y="92938"/>
                  </a:moveTo>
                  <a:lnTo>
                    <a:pt x="112090" y="205028"/>
                  </a:lnTo>
                  <a:lnTo>
                    <a:pt x="317144" y="0"/>
                  </a:lnTo>
                </a:path>
              </a:pathLst>
            </a:custGeom>
            <a:noFill/>
            <a:ln w="76200" cap="rnd" cmpd="sng">
              <a:solidFill>
                <a:srgbClr val="90F12A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3" name="Reflection"/>
            <p:cNvSpPr/>
            <p:nvPr/>
          </p:nvSpPr>
          <p:spPr>
            <a:xfrm>
              <a:off x="7153266" y="6143083"/>
              <a:ext cx="1131037" cy="1130985"/>
            </a:xfrm>
            <a:custGeom>
              <a:avLst/>
              <a:gdLst/>
              <a:ahLst/>
              <a:cxnLst/>
              <a:rect l="0" t="0" r="0" b="0"/>
              <a:pathLst>
                <a:path w="1131036" h="1130985">
                  <a:moveTo>
                    <a:pt x="222110" y="1019962"/>
                  </a:moveTo>
                  <a:cubicBezTo>
                    <a:pt x="222110" y="580009"/>
                    <a:pt x="580034" y="222110"/>
                    <a:pt x="1019987" y="222084"/>
                  </a:cubicBezTo>
                  <a:cubicBezTo>
                    <a:pt x="1081303" y="222097"/>
                    <a:pt x="1131036" y="172377"/>
                    <a:pt x="1130998" y="111061"/>
                  </a:cubicBezTo>
                  <a:cubicBezTo>
                    <a:pt x="1131023" y="49733"/>
                    <a:pt x="1081303" y="0"/>
                    <a:pt x="1019962" y="0"/>
                  </a:cubicBezTo>
                  <a:cubicBezTo>
                    <a:pt x="457580" y="0"/>
                    <a:pt x="12" y="457581"/>
                    <a:pt x="0" y="1019962"/>
                  </a:cubicBezTo>
                  <a:cubicBezTo>
                    <a:pt x="12" y="1081290"/>
                    <a:pt x="49745" y="1130985"/>
                    <a:pt x="111074" y="1130985"/>
                  </a:cubicBezTo>
                  <a:cubicBezTo>
                    <a:pt x="172389" y="1130985"/>
                    <a:pt x="222110" y="1081290"/>
                    <a:pt x="222110" y="101996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4" name="Shadow"/>
            <p:cNvSpPr/>
            <p:nvPr/>
          </p:nvSpPr>
          <p:spPr>
            <a:xfrm>
              <a:off x="7231047" y="6220880"/>
              <a:ext cx="2229155" cy="2229079"/>
            </a:xfrm>
            <a:custGeom>
              <a:avLst/>
              <a:gdLst/>
              <a:ahLst/>
              <a:cxnLst/>
              <a:rect l="0" t="0" r="0" b="0"/>
              <a:pathLst>
                <a:path w="2229154" h="2229078">
                  <a:moveTo>
                    <a:pt x="1771230" y="113106"/>
                  </a:moveTo>
                  <a:cubicBezTo>
                    <a:pt x="1729727" y="71577"/>
                    <a:pt x="1685823" y="33972"/>
                    <a:pt x="1640077" y="0"/>
                  </a:cubicBezTo>
                  <a:cubicBezTo>
                    <a:pt x="1980958" y="458977"/>
                    <a:pt x="1943328" y="1110513"/>
                    <a:pt x="1526946" y="1526933"/>
                  </a:cubicBezTo>
                  <a:cubicBezTo>
                    <a:pt x="1110576" y="1943265"/>
                    <a:pt x="459016" y="1980907"/>
                    <a:pt x="0" y="1640027"/>
                  </a:cubicBezTo>
                  <a:cubicBezTo>
                    <a:pt x="33972" y="1685823"/>
                    <a:pt x="71615" y="1729701"/>
                    <a:pt x="113131" y="1771230"/>
                  </a:cubicBezTo>
                  <a:cubicBezTo>
                    <a:pt x="570992" y="2229078"/>
                    <a:pt x="1313370" y="2229078"/>
                    <a:pt x="1771230" y="1771230"/>
                  </a:cubicBezTo>
                  <a:cubicBezTo>
                    <a:pt x="2229154" y="1313332"/>
                    <a:pt x="2229154" y="570966"/>
                    <a:pt x="1771230" y="113106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5" name="Circle"/>
            <p:cNvSpPr/>
            <p:nvPr/>
          </p:nvSpPr>
          <p:spPr>
            <a:xfrm>
              <a:off x="7005906" y="5995716"/>
              <a:ext cx="2344940" cy="2344953"/>
            </a:xfrm>
            <a:custGeom>
              <a:avLst/>
              <a:gdLst/>
              <a:ahLst/>
              <a:cxnLst/>
              <a:rect l="0" t="0" r="0" b="0"/>
              <a:pathLst>
                <a:path w="2344940" h="2344953">
                  <a:moveTo>
                    <a:pt x="2344940" y="1172464"/>
                  </a:moveTo>
                  <a:cubicBezTo>
                    <a:pt x="2344940" y="524954"/>
                    <a:pt x="1820011" y="12"/>
                    <a:pt x="1172476" y="12"/>
                  </a:cubicBezTo>
                  <a:cubicBezTo>
                    <a:pt x="524929" y="0"/>
                    <a:pt x="0" y="524954"/>
                    <a:pt x="0" y="1172464"/>
                  </a:cubicBezTo>
                  <a:cubicBezTo>
                    <a:pt x="0" y="1819986"/>
                    <a:pt x="524890" y="2344953"/>
                    <a:pt x="1172476" y="2344953"/>
                  </a:cubicBezTo>
                  <a:cubicBezTo>
                    <a:pt x="1820011" y="2344953"/>
                    <a:pt x="2344940" y="1819986"/>
                    <a:pt x="2344940" y="1172464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100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571604" y="1021979"/>
            <a:ext cx="4694617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Montserrat" panose="00000500000000000000" pitchFamily="2" charset="0"/>
              </a:rPr>
              <a:t>MATERIAL DE APOIO</a:t>
            </a: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FAAD16-03A2-3F80-49BE-E5E891C5BA53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456B82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31550"/>
      </p:ext>
    </p:extLst>
  </p:cSld>
  <p:clrMapOvr>
    <a:masterClrMapping/>
  </p:clrMapOvr>
  <p:transition spd="slow" advClick="0" advTm="2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0.73935 L -2.91667E-6 -0.03542 L -2.91667E-6 0.03125 L -2.91667E-6 -1.48148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0.73958 L 2.5E-6 -0.03542 L 2.5E-6 0.03125 L 2.5E-6 -7.40741E-7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73959 L -4.375E-6 -0.03541 L -4.375E-6 0.03125 L -4.375E-6 -1.85185E-6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0.73958 L -3.95833E-6 -0.03542 L -3.95833E-6 0.03125 L -3.95833E-6 2.59259E-6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0.73958 L -3.95833E-6 -0.03542 L -3.95833E-6 0.03125 L -3.95833E-6 -7.40741E-7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0.73958 L 2.91667E-6 -0.03542 L 2.91667E-6 0.03125 L 2.91667E-6 3.33333E-6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4.375E-6 0.73959 L 4.375E-6 -0.03541 L 4.375E-6 0.03125 L 4.375E-6 -2.59259E-6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0.73959 L -3.95833E-6 -0.03541 L -3.95833E-6 0.03125 L -3.95833E-6 -4.81481E-6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2.08333E-7 0.73959 L 2.08333E-7 -0.03541 L 2.08333E-7 0.03125 L 2.08333E-7 -2.22222E-6 " pathEditMode="relative" rAng="0" ptsTypes="AA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4.58333E-6 0.73958 L -4.58333E-6 -0.03542 L -4.58333E-6 0.03125 L -4.58333E-6 1.11111E-6 " pathEditMode="relative" rAng="0" ptsTypes="AAAA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04167E-6 0.73958 L -1.04167E-6 -0.03542 L -1.04167E-6 0.03125 L -1.04167E-6 4.81481E-6 " pathEditMode="relative" rAng="0" ptsTypes="AAAA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75E-6 0.73958 L -3.75E-6 -0.03542 L -3.75E-6 0.03125 L -3.75E-6 -7.40741E-7 " pathEditMode="relative" rAng="0" ptsTypes="AAAA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5" grpId="0"/>
      <p:bldP spid="145" grpId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5" grpId="0" animBg="1"/>
      <p:bldP spid="100" grpId="0"/>
      <p:bldP spid="10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4586434" y="2191688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3" name="Colorful circle"/>
          <p:cNvSpPr/>
          <p:nvPr/>
        </p:nvSpPr>
        <p:spPr>
          <a:xfrm>
            <a:off x="5092847" y="3012426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80000"/>
                  <a:alpha val="80000"/>
                </a:schemeClr>
              </a:gs>
              <a:gs pos="100000">
                <a:schemeClr val="accent5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4" name="Little colorful circle"/>
          <p:cNvSpPr/>
          <p:nvPr/>
        </p:nvSpPr>
        <p:spPr>
          <a:xfrm>
            <a:off x="4779862" y="2274085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80000"/>
                  <a:alpha val="80000"/>
                </a:schemeClr>
              </a:gs>
              <a:gs pos="100000">
                <a:schemeClr val="accent5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5" name="Little colorful circle"/>
          <p:cNvSpPr/>
          <p:nvPr/>
        </p:nvSpPr>
        <p:spPr>
          <a:xfrm>
            <a:off x="8170573" y="3897106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80000"/>
                  <a:alpha val="80000"/>
                </a:schemeClr>
              </a:gs>
              <a:gs pos="100000">
                <a:schemeClr val="accent5">
                  <a:lumMod val="80000"/>
                  <a:alpha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76" name="Little colorful circle"/>
          <p:cNvSpPr/>
          <p:nvPr/>
        </p:nvSpPr>
        <p:spPr>
          <a:xfrm>
            <a:off x="4564848" y="5514693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144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4047186" y="979825"/>
            <a:ext cx="469461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</a:rPr>
              <a:t>Perguntas</a:t>
            </a:r>
            <a:r>
              <a:rPr lang="en-US" sz="300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</a:rPr>
              <a:t> ?</a:t>
            </a:r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" name="Star"/>
          <p:cNvGrpSpPr/>
          <p:nvPr/>
        </p:nvGrpSpPr>
        <p:grpSpPr>
          <a:xfrm>
            <a:off x="5786860" y="1953964"/>
            <a:ext cx="166691" cy="166669"/>
            <a:chOff x="5590182" y="2669677"/>
            <a:chExt cx="333382" cy="333338"/>
          </a:xfrm>
        </p:grpSpPr>
        <p:sp>
          <p:nvSpPr>
            <p:cNvPr id="9" name="Line"/>
            <p:cNvSpPr/>
            <p:nvPr/>
          </p:nvSpPr>
          <p:spPr>
            <a:xfrm>
              <a:off x="5756870" y="2669677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0" name="Line"/>
            <p:cNvSpPr/>
            <p:nvPr/>
          </p:nvSpPr>
          <p:spPr>
            <a:xfrm>
              <a:off x="5590182" y="283636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1" name="Line"/>
            <p:cNvSpPr/>
            <p:nvPr/>
          </p:nvSpPr>
          <p:spPr>
            <a:xfrm>
              <a:off x="5756870" y="2918890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2" name="Line"/>
            <p:cNvSpPr/>
            <p:nvPr/>
          </p:nvSpPr>
          <p:spPr>
            <a:xfrm>
              <a:off x="5839439" y="283636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sp>
        <p:nvSpPr>
          <p:cNvPr id="19" name="Curve line"/>
          <p:cNvSpPr/>
          <p:nvPr/>
        </p:nvSpPr>
        <p:spPr>
          <a:xfrm>
            <a:off x="4306375" y="4161485"/>
            <a:ext cx="586410" cy="80918"/>
          </a:xfrm>
          <a:custGeom>
            <a:avLst/>
            <a:gdLst/>
            <a:ahLst/>
            <a:cxnLst/>
            <a:rect l="0" t="0" r="0" b="0"/>
            <a:pathLst>
              <a:path w="1172819" h="161836">
                <a:moveTo>
                  <a:pt x="0" y="80924"/>
                </a:moveTo>
                <a:cubicBezTo>
                  <a:pt x="80962" y="161836"/>
                  <a:pt x="212267" y="161836"/>
                  <a:pt x="293268" y="80924"/>
                </a:cubicBezTo>
                <a:cubicBezTo>
                  <a:pt x="374154" y="0"/>
                  <a:pt x="505459" y="0"/>
                  <a:pt x="586536" y="80924"/>
                </a:cubicBezTo>
                <a:cubicBezTo>
                  <a:pt x="667423" y="161836"/>
                  <a:pt x="798728" y="161836"/>
                  <a:pt x="879627" y="80924"/>
                </a:cubicBezTo>
                <a:cubicBezTo>
                  <a:pt x="960551" y="0"/>
                  <a:pt x="1091933" y="0"/>
                  <a:pt x="1172819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0" name="Curve line"/>
          <p:cNvSpPr/>
          <p:nvPr/>
        </p:nvSpPr>
        <p:spPr>
          <a:xfrm>
            <a:off x="5269763" y="2858300"/>
            <a:ext cx="586404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24"/>
                </a:moveTo>
                <a:cubicBezTo>
                  <a:pt x="80962" y="161836"/>
                  <a:pt x="212267" y="161836"/>
                  <a:pt x="293268" y="80924"/>
                </a:cubicBezTo>
                <a:cubicBezTo>
                  <a:pt x="374167" y="0"/>
                  <a:pt x="505472" y="0"/>
                  <a:pt x="586536" y="80924"/>
                </a:cubicBezTo>
                <a:cubicBezTo>
                  <a:pt x="667423" y="161836"/>
                  <a:pt x="798728" y="161836"/>
                  <a:pt x="879627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1" name="Line"/>
          <p:cNvSpPr/>
          <p:nvPr/>
        </p:nvSpPr>
        <p:spPr>
          <a:xfrm>
            <a:off x="5289676" y="5264301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2" name="Line"/>
          <p:cNvSpPr/>
          <p:nvPr/>
        </p:nvSpPr>
        <p:spPr>
          <a:xfrm>
            <a:off x="7364750" y="2992273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3" name="Line"/>
          <p:cNvSpPr/>
          <p:nvPr/>
        </p:nvSpPr>
        <p:spPr>
          <a:xfrm>
            <a:off x="6505397" y="2535073"/>
            <a:ext cx="209944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4" name="Line"/>
          <p:cNvSpPr/>
          <p:nvPr/>
        </p:nvSpPr>
        <p:spPr>
          <a:xfrm>
            <a:off x="5706403" y="5448606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5" name="Line"/>
          <p:cNvSpPr/>
          <p:nvPr/>
        </p:nvSpPr>
        <p:spPr>
          <a:xfrm>
            <a:off x="4427901" y="2799215"/>
            <a:ext cx="49530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6" name="Line"/>
          <p:cNvSpPr/>
          <p:nvPr/>
        </p:nvSpPr>
        <p:spPr>
          <a:xfrm>
            <a:off x="7672817" y="3182773"/>
            <a:ext cx="6405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7" name="Line"/>
          <p:cNvSpPr/>
          <p:nvPr/>
        </p:nvSpPr>
        <p:spPr>
          <a:xfrm>
            <a:off x="7936736" y="5018524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8" name="Star"/>
          <p:cNvSpPr/>
          <p:nvPr/>
        </p:nvSpPr>
        <p:spPr>
          <a:xfrm>
            <a:off x="5574710" y="4689612"/>
            <a:ext cx="262954" cy="262941"/>
          </a:xfrm>
          <a:custGeom>
            <a:avLst/>
            <a:gdLst/>
            <a:ahLst/>
            <a:cxnLst/>
            <a:rect l="0" t="0" r="0" b="0"/>
            <a:pathLst>
              <a:path w="525907" h="525881">
                <a:moveTo>
                  <a:pt x="262966" y="525881"/>
                </a:moveTo>
                <a:cubicBezTo>
                  <a:pt x="262966" y="380619"/>
                  <a:pt x="145262" y="262915"/>
                  <a:pt x="0" y="262915"/>
                </a:cubicBezTo>
                <a:cubicBezTo>
                  <a:pt x="145262" y="262915"/>
                  <a:pt x="262966" y="145199"/>
                  <a:pt x="262966" y="0"/>
                </a:cubicBezTo>
                <a:cubicBezTo>
                  <a:pt x="262966" y="145199"/>
                  <a:pt x="380695" y="262915"/>
                  <a:pt x="525907" y="262915"/>
                </a:cubicBezTo>
                <a:cubicBezTo>
                  <a:pt x="380695" y="262915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9" name="Star"/>
          <p:cNvSpPr/>
          <p:nvPr/>
        </p:nvSpPr>
        <p:spPr>
          <a:xfrm>
            <a:off x="7114011" y="2508387"/>
            <a:ext cx="262947" cy="262941"/>
          </a:xfrm>
          <a:custGeom>
            <a:avLst/>
            <a:gdLst/>
            <a:ahLst/>
            <a:cxnLst/>
            <a:rect l="0" t="0" r="0" b="0"/>
            <a:pathLst>
              <a:path w="525894" h="525881">
                <a:moveTo>
                  <a:pt x="262966" y="525881"/>
                </a:moveTo>
                <a:cubicBezTo>
                  <a:pt x="262966" y="380619"/>
                  <a:pt x="145262" y="262915"/>
                  <a:pt x="0" y="262915"/>
                </a:cubicBezTo>
                <a:cubicBezTo>
                  <a:pt x="145262" y="262915"/>
                  <a:pt x="262966" y="145199"/>
                  <a:pt x="262966" y="0"/>
                </a:cubicBezTo>
                <a:cubicBezTo>
                  <a:pt x="262966" y="145199"/>
                  <a:pt x="380695" y="262915"/>
                  <a:pt x="525894" y="262915"/>
                </a:cubicBezTo>
                <a:cubicBezTo>
                  <a:pt x="380695" y="262915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0" name="Star"/>
          <p:cNvSpPr/>
          <p:nvPr/>
        </p:nvSpPr>
        <p:spPr>
          <a:xfrm>
            <a:off x="6899748" y="5361069"/>
            <a:ext cx="262935" cy="262941"/>
          </a:xfrm>
          <a:custGeom>
            <a:avLst/>
            <a:gdLst/>
            <a:ahLst/>
            <a:cxnLst/>
            <a:rect l="0" t="0" r="0" b="0"/>
            <a:pathLst>
              <a:path w="525868" h="525881">
                <a:moveTo>
                  <a:pt x="262940" y="525881"/>
                </a:moveTo>
                <a:cubicBezTo>
                  <a:pt x="262940" y="380619"/>
                  <a:pt x="145249" y="262915"/>
                  <a:pt x="0" y="262915"/>
                </a:cubicBezTo>
                <a:cubicBezTo>
                  <a:pt x="145249" y="262915"/>
                  <a:pt x="262940" y="145199"/>
                  <a:pt x="262940" y="0"/>
                </a:cubicBezTo>
                <a:cubicBezTo>
                  <a:pt x="262940" y="145199"/>
                  <a:pt x="380669" y="262915"/>
                  <a:pt x="525868" y="262915"/>
                </a:cubicBezTo>
                <a:cubicBezTo>
                  <a:pt x="380669" y="262915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1" name="Circle"/>
          <p:cNvSpPr/>
          <p:nvPr/>
        </p:nvSpPr>
        <p:spPr>
          <a:xfrm>
            <a:off x="8032162" y="4495412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2" name="Question mark"/>
          <p:cNvSpPr/>
          <p:nvPr/>
        </p:nvSpPr>
        <p:spPr>
          <a:xfrm>
            <a:off x="5713196" y="2747615"/>
            <a:ext cx="1578902" cy="2840051"/>
          </a:xfrm>
          <a:custGeom>
            <a:avLst/>
            <a:gdLst/>
            <a:ahLst/>
            <a:cxnLst/>
            <a:rect l="0" t="0" r="0" b="0"/>
            <a:pathLst>
              <a:path w="3157804" h="5680100">
                <a:moveTo>
                  <a:pt x="1407096" y="4383290"/>
                </a:moveTo>
                <a:cubicBezTo>
                  <a:pt x="1586903" y="4383290"/>
                  <a:pt x="1739912" y="4446168"/>
                  <a:pt x="1866138" y="4572038"/>
                </a:cubicBezTo>
                <a:cubicBezTo>
                  <a:pt x="1992350" y="4697844"/>
                  <a:pt x="2055507" y="4850345"/>
                  <a:pt x="2055507" y="5029657"/>
                </a:cubicBezTo>
                <a:cubicBezTo>
                  <a:pt x="2055507" y="5208993"/>
                  <a:pt x="1992350" y="5362282"/>
                  <a:pt x="1866138" y="5489422"/>
                </a:cubicBezTo>
                <a:cubicBezTo>
                  <a:pt x="1739912" y="5616486"/>
                  <a:pt x="1586903" y="5680100"/>
                  <a:pt x="1407096" y="5680100"/>
                </a:cubicBezTo>
                <a:cubicBezTo>
                  <a:pt x="1227150" y="5680100"/>
                  <a:pt x="1074140" y="5616486"/>
                  <a:pt x="947928" y="5489422"/>
                </a:cubicBezTo>
                <a:cubicBezTo>
                  <a:pt x="821677" y="5362282"/>
                  <a:pt x="758672" y="5208993"/>
                  <a:pt x="758672" y="5029657"/>
                </a:cubicBezTo>
                <a:cubicBezTo>
                  <a:pt x="758672" y="4850345"/>
                  <a:pt x="821677" y="4697844"/>
                  <a:pt x="947928" y="4572038"/>
                </a:cubicBezTo>
                <a:cubicBezTo>
                  <a:pt x="1074140" y="4446168"/>
                  <a:pt x="1227150" y="4383290"/>
                  <a:pt x="1407096" y="4383290"/>
                </a:cubicBezTo>
                <a:close/>
                <a:moveTo>
                  <a:pt x="1439506" y="3799700"/>
                </a:moveTo>
                <a:lnTo>
                  <a:pt x="1283868" y="3799700"/>
                </a:lnTo>
                <a:cubicBezTo>
                  <a:pt x="1278496" y="3502266"/>
                  <a:pt x="1292809" y="3279838"/>
                  <a:pt x="1326642" y="3132543"/>
                </a:cubicBezTo>
                <a:cubicBezTo>
                  <a:pt x="1360474" y="2985236"/>
                  <a:pt x="1448511" y="2782201"/>
                  <a:pt x="1590954" y="2523655"/>
                </a:cubicBezTo>
                <a:cubicBezTo>
                  <a:pt x="1733308" y="2265083"/>
                  <a:pt x="1826806" y="2057387"/>
                  <a:pt x="1871649" y="1900656"/>
                </a:cubicBezTo>
                <a:cubicBezTo>
                  <a:pt x="1916404" y="1743925"/>
                  <a:pt x="1938807" y="1550314"/>
                  <a:pt x="1938807" y="1319809"/>
                </a:cubicBezTo>
                <a:cubicBezTo>
                  <a:pt x="1938807" y="963498"/>
                  <a:pt x="1868462" y="700887"/>
                  <a:pt x="1728038" y="532079"/>
                </a:cubicBezTo>
                <a:cubicBezTo>
                  <a:pt x="1587538" y="363308"/>
                  <a:pt x="1421371" y="278828"/>
                  <a:pt x="1229601" y="278828"/>
                </a:cubicBezTo>
                <a:cubicBezTo>
                  <a:pt x="1083703" y="278828"/>
                  <a:pt x="961110" y="317512"/>
                  <a:pt x="861999" y="394919"/>
                </a:cubicBezTo>
                <a:cubicBezTo>
                  <a:pt x="787006" y="453682"/>
                  <a:pt x="749541" y="514972"/>
                  <a:pt x="749541" y="579005"/>
                </a:cubicBezTo>
                <a:cubicBezTo>
                  <a:pt x="749541" y="621753"/>
                  <a:pt x="774992" y="688428"/>
                  <a:pt x="825830" y="779119"/>
                </a:cubicBezTo>
                <a:cubicBezTo>
                  <a:pt x="940930" y="984567"/>
                  <a:pt x="998575" y="1159344"/>
                  <a:pt x="998575" y="1303401"/>
                </a:cubicBezTo>
                <a:cubicBezTo>
                  <a:pt x="998575" y="1434198"/>
                  <a:pt x="953820" y="1543608"/>
                  <a:pt x="864235" y="1631670"/>
                </a:cubicBezTo>
                <a:cubicBezTo>
                  <a:pt x="774674" y="1719707"/>
                  <a:pt x="663028" y="1763687"/>
                  <a:pt x="529386" y="1763687"/>
                </a:cubicBezTo>
                <a:cubicBezTo>
                  <a:pt x="379653" y="1763687"/>
                  <a:pt x="253911" y="1710893"/>
                  <a:pt x="152387" y="1605318"/>
                </a:cubicBezTo>
                <a:cubicBezTo>
                  <a:pt x="50774" y="1499755"/>
                  <a:pt x="0" y="1360144"/>
                  <a:pt x="0" y="1186497"/>
                </a:cubicBezTo>
                <a:cubicBezTo>
                  <a:pt x="0" y="871207"/>
                  <a:pt x="136880" y="594601"/>
                  <a:pt x="410845" y="356730"/>
                </a:cubicBezTo>
                <a:cubicBezTo>
                  <a:pt x="684695" y="118935"/>
                  <a:pt x="1067371" y="0"/>
                  <a:pt x="1558772" y="0"/>
                </a:cubicBezTo>
                <a:cubicBezTo>
                  <a:pt x="2079688" y="0"/>
                  <a:pt x="2476461" y="124002"/>
                  <a:pt x="2748965" y="371906"/>
                </a:cubicBezTo>
                <a:cubicBezTo>
                  <a:pt x="3021545" y="619950"/>
                  <a:pt x="3157804" y="919429"/>
                  <a:pt x="3157804" y="1270584"/>
                </a:cubicBezTo>
                <a:cubicBezTo>
                  <a:pt x="3157804" y="1525282"/>
                  <a:pt x="3087408" y="1760435"/>
                  <a:pt x="2946539" y="1976259"/>
                </a:cubicBezTo>
                <a:cubicBezTo>
                  <a:pt x="2805747" y="2192020"/>
                  <a:pt x="2533497" y="2431338"/>
                  <a:pt x="2130069" y="2693949"/>
                </a:cubicBezTo>
                <a:cubicBezTo>
                  <a:pt x="1859241" y="2870860"/>
                  <a:pt x="1681251" y="3028429"/>
                  <a:pt x="1595945" y="3166402"/>
                </a:cubicBezTo>
                <a:cubicBezTo>
                  <a:pt x="1510626" y="3304476"/>
                  <a:pt x="1458442" y="3515626"/>
                  <a:pt x="1439506" y="379970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8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3" name="Question mark"/>
          <p:cNvSpPr/>
          <p:nvPr/>
        </p:nvSpPr>
        <p:spPr>
          <a:xfrm>
            <a:off x="7394956" y="3392325"/>
            <a:ext cx="862057" cy="1550638"/>
          </a:xfrm>
          <a:custGeom>
            <a:avLst/>
            <a:gdLst/>
            <a:ahLst/>
            <a:cxnLst/>
            <a:rect l="0" t="0" r="0" b="0"/>
            <a:pathLst>
              <a:path w="1724113" h="3101276">
                <a:moveTo>
                  <a:pt x="768248" y="2393226"/>
                </a:moveTo>
                <a:cubicBezTo>
                  <a:pt x="866419" y="2393226"/>
                  <a:pt x="949972" y="2427554"/>
                  <a:pt x="1018870" y="2496273"/>
                </a:cubicBezTo>
                <a:cubicBezTo>
                  <a:pt x="1087805" y="2564955"/>
                  <a:pt x="1122273" y="2648229"/>
                  <a:pt x="1122273" y="2746133"/>
                </a:cubicBezTo>
                <a:cubicBezTo>
                  <a:pt x="1122273" y="2844050"/>
                  <a:pt x="1087805" y="2927743"/>
                  <a:pt x="1018870" y="2997149"/>
                </a:cubicBezTo>
                <a:cubicBezTo>
                  <a:pt x="949972" y="3066529"/>
                  <a:pt x="866419" y="3101276"/>
                  <a:pt x="768248" y="3101276"/>
                </a:cubicBezTo>
                <a:cubicBezTo>
                  <a:pt x="670001" y="3101276"/>
                  <a:pt x="586460" y="3066529"/>
                  <a:pt x="517550" y="2997149"/>
                </a:cubicBezTo>
                <a:cubicBezTo>
                  <a:pt x="448627" y="2927743"/>
                  <a:pt x="414210" y="2844050"/>
                  <a:pt x="414210" y="2746133"/>
                </a:cubicBezTo>
                <a:cubicBezTo>
                  <a:pt x="414210" y="2648229"/>
                  <a:pt x="448627" y="2564955"/>
                  <a:pt x="517550" y="2496273"/>
                </a:cubicBezTo>
                <a:cubicBezTo>
                  <a:pt x="586460" y="2427554"/>
                  <a:pt x="670001" y="2393226"/>
                  <a:pt x="768248" y="2393226"/>
                </a:cubicBezTo>
                <a:close/>
                <a:moveTo>
                  <a:pt x="785939" y="2074583"/>
                </a:moveTo>
                <a:lnTo>
                  <a:pt x="700963" y="2074583"/>
                </a:lnTo>
                <a:cubicBezTo>
                  <a:pt x="698042" y="1912200"/>
                  <a:pt x="705853" y="1790750"/>
                  <a:pt x="724331" y="1710334"/>
                </a:cubicBezTo>
                <a:cubicBezTo>
                  <a:pt x="742797" y="1629905"/>
                  <a:pt x="790854" y="1519047"/>
                  <a:pt x="868629" y="1377886"/>
                </a:cubicBezTo>
                <a:cubicBezTo>
                  <a:pt x="946353" y="1236713"/>
                  <a:pt x="997407" y="1123302"/>
                  <a:pt x="1021867" y="1037742"/>
                </a:cubicBezTo>
                <a:cubicBezTo>
                  <a:pt x="1046314" y="952157"/>
                  <a:pt x="1058532" y="846454"/>
                  <a:pt x="1058532" y="720598"/>
                </a:cubicBezTo>
                <a:cubicBezTo>
                  <a:pt x="1058532" y="526059"/>
                  <a:pt x="1020140" y="382676"/>
                  <a:pt x="943470" y="290512"/>
                </a:cubicBezTo>
                <a:cubicBezTo>
                  <a:pt x="866749" y="198361"/>
                  <a:pt x="776046" y="152222"/>
                  <a:pt x="671347" y="152222"/>
                </a:cubicBezTo>
                <a:cubicBezTo>
                  <a:pt x="591667" y="152222"/>
                  <a:pt x="524725" y="173367"/>
                  <a:pt x="470623" y="215620"/>
                </a:cubicBezTo>
                <a:cubicBezTo>
                  <a:pt x="429679" y="247700"/>
                  <a:pt x="409219" y="281165"/>
                  <a:pt x="409219" y="316128"/>
                </a:cubicBezTo>
                <a:cubicBezTo>
                  <a:pt x="409219" y="339471"/>
                  <a:pt x="423113" y="375881"/>
                  <a:pt x="450888" y="425386"/>
                </a:cubicBezTo>
                <a:cubicBezTo>
                  <a:pt x="513727" y="537565"/>
                  <a:pt x="545211" y="632980"/>
                  <a:pt x="545211" y="711631"/>
                </a:cubicBezTo>
                <a:cubicBezTo>
                  <a:pt x="545211" y="783056"/>
                  <a:pt x="520750" y="842784"/>
                  <a:pt x="471855" y="890866"/>
                </a:cubicBezTo>
                <a:cubicBezTo>
                  <a:pt x="422948" y="938936"/>
                  <a:pt x="362000" y="962952"/>
                  <a:pt x="289026" y="962952"/>
                </a:cubicBezTo>
                <a:cubicBezTo>
                  <a:pt x="207276" y="962952"/>
                  <a:pt x="138607" y="934123"/>
                  <a:pt x="83197" y="876477"/>
                </a:cubicBezTo>
                <a:cubicBezTo>
                  <a:pt x="27711" y="818845"/>
                  <a:pt x="0" y="742619"/>
                  <a:pt x="0" y="647814"/>
                </a:cubicBezTo>
                <a:cubicBezTo>
                  <a:pt x="0" y="475653"/>
                  <a:pt x="74726" y="324650"/>
                  <a:pt x="224294" y="194767"/>
                </a:cubicBezTo>
                <a:cubicBezTo>
                  <a:pt x="373811" y="64935"/>
                  <a:pt x="582752" y="0"/>
                  <a:pt x="851052" y="0"/>
                </a:cubicBezTo>
                <a:cubicBezTo>
                  <a:pt x="1135481" y="0"/>
                  <a:pt x="1352105" y="67703"/>
                  <a:pt x="1500886" y="203047"/>
                </a:cubicBezTo>
                <a:cubicBezTo>
                  <a:pt x="1649717" y="338480"/>
                  <a:pt x="1724113" y="501992"/>
                  <a:pt x="1724113" y="693724"/>
                </a:cubicBezTo>
                <a:cubicBezTo>
                  <a:pt x="1724113" y="832777"/>
                  <a:pt x="1685683" y="961174"/>
                  <a:pt x="1608759" y="1079004"/>
                </a:cubicBezTo>
                <a:cubicBezTo>
                  <a:pt x="1531886" y="1196809"/>
                  <a:pt x="1383245" y="1327480"/>
                  <a:pt x="1162977" y="1470863"/>
                </a:cubicBezTo>
                <a:cubicBezTo>
                  <a:pt x="1015111" y="1567459"/>
                  <a:pt x="917930" y="1653489"/>
                  <a:pt x="871347" y="1728825"/>
                </a:cubicBezTo>
                <a:cubicBezTo>
                  <a:pt x="824763" y="1804200"/>
                  <a:pt x="796289" y="1919490"/>
                  <a:pt x="785939" y="207458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7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4" name="Question mark"/>
          <p:cNvSpPr/>
          <p:nvPr/>
        </p:nvSpPr>
        <p:spPr>
          <a:xfrm>
            <a:off x="4708627" y="3392325"/>
            <a:ext cx="862057" cy="1550638"/>
          </a:xfrm>
          <a:custGeom>
            <a:avLst/>
            <a:gdLst/>
            <a:ahLst/>
            <a:cxnLst/>
            <a:rect l="0" t="0" r="0" b="0"/>
            <a:pathLst>
              <a:path w="1724113" h="3101276">
                <a:moveTo>
                  <a:pt x="768248" y="2393226"/>
                </a:moveTo>
                <a:cubicBezTo>
                  <a:pt x="866419" y="2393226"/>
                  <a:pt x="949972" y="2427554"/>
                  <a:pt x="1018870" y="2496273"/>
                </a:cubicBezTo>
                <a:cubicBezTo>
                  <a:pt x="1087805" y="2564955"/>
                  <a:pt x="1122273" y="2648229"/>
                  <a:pt x="1122273" y="2746133"/>
                </a:cubicBezTo>
                <a:cubicBezTo>
                  <a:pt x="1122273" y="2844050"/>
                  <a:pt x="1087805" y="2927743"/>
                  <a:pt x="1018870" y="2997149"/>
                </a:cubicBezTo>
                <a:cubicBezTo>
                  <a:pt x="949972" y="3066529"/>
                  <a:pt x="866419" y="3101276"/>
                  <a:pt x="768248" y="3101276"/>
                </a:cubicBezTo>
                <a:cubicBezTo>
                  <a:pt x="670001" y="3101276"/>
                  <a:pt x="586460" y="3066529"/>
                  <a:pt x="517550" y="2997149"/>
                </a:cubicBezTo>
                <a:cubicBezTo>
                  <a:pt x="448627" y="2927743"/>
                  <a:pt x="414210" y="2844050"/>
                  <a:pt x="414210" y="2746133"/>
                </a:cubicBezTo>
                <a:cubicBezTo>
                  <a:pt x="414210" y="2648229"/>
                  <a:pt x="448627" y="2564955"/>
                  <a:pt x="517550" y="2496273"/>
                </a:cubicBezTo>
                <a:cubicBezTo>
                  <a:pt x="586460" y="2427554"/>
                  <a:pt x="670001" y="2393226"/>
                  <a:pt x="768248" y="2393226"/>
                </a:cubicBezTo>
                <a:close/>
                <a:moveTo>
                  <a:pt x="785939" y="2074583"/>
                </a:moveTo>
                <a:lnTo>
                  <a:pt x="700963" y="2074583"/>
                </a:lnTo>
                <a:cubicBezTo>
                  <a:pt x="698042" y="1912200"/>
                  <a:pt x="705853" y="1790750"/>
                  <a:pt x="724331" y="1710334"/>
                </a:cubicBezTo>
                <a:cubicBezTo>
                  <a:pt x="742797" y="1629905"/>
                  <a:pt x="790854" y="1519047"/>
                  <a:pt x="868629" y="1377886"/>
                </a:cubicBezTo>
                <a:cubicBezTo>
                  <a:pt x="946353" y="1236713"/>
                  <a:pt x="997407" y="1123302"/>
                  <a:pt x="1021867" y="1037742"/>
                </a:cubicBezTo>
                <a:cubicBezTo>
                  <a:pt x="1046314" y="952157"/>
                  <a:pt x="1058532" y="846454"/>
                  <a:pt x="1058532" y="720598"/>
                </a:cubicBezTo>
                <a:cubicBezTo>
                  <a:pt x="1058532" y="526059"/>
                  <a:pt x="1020140" y="382676"/>
                  <a:pt x="943470" y="290512"/>
                </a:cubicBezTo>
                <a:cubicBezTo>
                  <a:pt x="866749" y="198361"/>
                  <a:pt x="776046" y="152222"/>
                  <a:pt x="671347" y="152222"/>
                </a:cubicBezTo>
                <a:cubicBezTo>
                  <a:pt x="591667" y="152222"/>
                  <a:pt x="524725" y="173367"/>
                  <a:pt x="470623" y="215620"/>
                </a:cubicBezTo>
                <a:cubicBezTo>
                  <a:pt x="429679" y="247700"/>
                  <a:pt x="409219" y="281165"/>
                  <a:pt x="409219" y="316128"/>
                </a:cubicBezTo>
                <a:cubicBezTo>
                  <a:pt x="409219" y="339471"/>
                  <a:pt x="423113" y="375881"/>
                  <a:pt x="450888" y="425386"/>
                </a:cubicBezTo>
                <a:cubicBezTo>
                  <a:pt x="513727" y="537565"/>
                  <a:pt x="545210" y="632980"/>
                  <a:pt x="545210" y="711631"/>
                </a:cubicBezTo>
                <a:cubicBezTo>
                  <a:pt x="545210" y="783056"/>
                  <a:pt x="520750" y="842784"/>
                  <a:pt x="471855" y="890866"/>
                </a:cubicBezTo>
                <a:cubicBezTo>
                  <a:pt x="422948" y="938936"/>
                  <a:pt x="362000" y="962952"/>
                  <a:pt x="289026" y="962952"/>
                </a:cubicBezTo>
                <a:cubicBezTo>
                  <a:pt x="207276" y="962952"/>
                  <a:pt x="138607" y="934123"/>
                  <a:pt x="83197" y="876477"/>
                </a:cubicBezTo>
                <a:cubicBezTo>
                  <a:pt x="27711" y="818845"/>
                  <a:pt x="0" y="742619"/>
                  <a:pt x="0" y="647814"/>
                </a:cubicBezTo>
                <a:cubicBezTo>
                  <a:pt x="0" y="475653"/>
                  <a:pt x="74726" y="324650"/>
                  <a:pt x="224294" y="194767"/>
                </a:cubicBezTo>
                <a:cubicBezTo>
                  <a:pt x="373811" y="64935"/>
                  <a:pt x="582752" y="0"/>
                  <a:pt x="851052" y="0"/>
                </a:cubicBezTo>
                <a:cubicBezTo>
                  <a:pt x="1135481" y="0"/>
                  <a:pt x="1352105" y="67703"/>
                  <a:pt x="1500885" y="203047"/>
                </a:cubicBezTo>
                <a:cubicBezTo>
                  <a:pt x="1649717" y="338480"/>
                  <a:pt x="1724113" y="501992"/>
                  <a:pt x="1724113" y="693724"/>
                </a:cubicBezTo>
                <a:cubicBezTo>
                  <a:pt x="1724113" y="832777"/>
                  <a:pt x="1685683" y="961174"/>
                  <a:pt x="1608759" y="1079004"/>
                </a:cubicBezTo>
                <a:cubicBezTo>
                  <a:pt x="1531886" y="1196809"/>
                  <a:pt x="1383245" y="1327480"/>
                  <a:pt x="1162977" y="1470863"/>
                </a:cubicBezTo>
                <a:cubicBezTo>
                  <a:pt x="1015110" y="1567459"/>
                  <a:pt x="917930" y="1653489"/>
                  <a:pt x="871346" y="1728825"/>
                </a:cubicBezTo>
                <a:cubicBezTo>
                  <a:pt x="824763" y="1804200"/>
                  <a:pt x="796290" y="1919490"/>
                  <a:pt x="785939" y="207458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8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 dirty="0"/>
          </a:p>
        </p:txBody>
      </p:sp>
      <p:grpSp>
        <p:nvGrpSpPr>
          <p:cNvPr id="3" name="Magnifier"/>
          <p:cNvGrpSpPr/>
          <p:nvPr/>
        </p:nvGrpSpPr>
        <p:grpSpPr>
          <a:xfrm>
            <a:off x="6949642" y="4538280"/>
            <a:ext cx="949424" cy="949433"/>
            <a:chOff x="7915746" y="7838310"/>
            <a:chExt cx="1898848" cy="1898866"/>
          </a:xfrm>
        </p:grpSpPr>
        <p:sp>
          <p:nvSpPr>
            <p:cNvPr id="37" name="Fill"/>
            <p:cNvSpPr/>
            <p:nvPr/>
          </p:nvSpPr>
          <p:spPr>
            <a:xfrm>
              <a:off x="7966236" y="7888840"/>
              <a:ext cx="1848358" cy="1848332"/>
            </a:xfrm>
            <a:custGeom>
              <a:avLst/>
              <a:gdLst/>
              <a:ahLst/>
              <a:cxnLst/>
              <a:rect l="0" t="0" r="0" b="0"/>
              <a:pathLst>
                <a:path w="1848358" h="1848332">
                  <a:moveTo>
                    <a:pt x="0" y="411581"/>
                  </a:moveTo>
                  <a:lnTo>
                    <a:pt x="1323124" y="1734642"/>
                  </a:lnTo>
                  <a:cubicBezTo>
                    <a:pt x="1436763" y="1848332"/>
                    <a:pt x="1621040" y="1848332"/>
                    <a:pt x="1734667" y="1734667"/>
                  </a:cubicBezTo>
                  <a:cubicBezTo>
                    <a:pt x="1848319" y="1621015"/>
                    <a:pt x="1848358" y="1436725"/>
                    <a:pt x="1734667" y="1323098"/>
                  </a:cubicBezTo>
                  <a:lnTo>
                    <a:pt x="411568" y="0"/>
                  </a:lnTo>
                  <a:close/>
                </a:path>
              </a:pathLst>
            </a:custGeom>
            <a:solidFill>
              <a:srgbClr val="B77B64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38" name="Fill"/>
            <p:cNvSpPr/>
            <p:nvPr/>
          </p:nvSpPr>
          <p:spPr>
            <a:xfrm>
              <a:off x="8229347" y="8151971"/>
              <a:ext cx="515353" cy="515328"/>
            </a:xfrm>
            <a:custGeom>
              <a:avLst/>
              <a:gdLst/>
              <a:ahLst/>
              <a:cxnLst/>
              <a:rect l="0" t="0" r="0" b="0"/>
              <a:pathLst>
                <a:path w="515353" h="515327">
                  <a:moveTo>
                    <a:pt x="515353" y="103746"/>
                  </a:moveTo>
                  <a:lnTo>
                    <a:pt x="103784" y="515327"/>
                  </a:lnTo>
                  <a:lnTo>
                    <a:pt x="0" y="411556"/>
                  </a:lnTo>
                  <a:lnTo>
                    <a:pt x="411581" y="0"/>
                  </a:lnTo>
                  <a:close/>
                </a:path>
              </a:pathLst>
            </a:custGeom>
            <a:solidFill>
              <a:srgbClr val="683E34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39" name="Shadow"/>
            <p:cNvSpPr/>
            <p:nvPr/>
          </p:nvSpPr>
          <p:spPr>
            <a:xfrm>
              <a:off x="7966236" y="7888831"/>
              <a:ext cx="1783905" cy="1848345"/>
            </a:xfrm>
            <a:custGeom>
              <a:avLst/>
              <a:gdLst/>
              <a:ahLst/>
              <a:cxnLst/>
              <a:rect l="0" t="0" r="0" b="0"/>
              <a:pathLst>
                <a:path w="1783905" h="1848345">
                  <a:moveTo>
                    <a:pt x="1438275" y="1619516"/>
                  </a:moveTo>
                  <a:lnTo>
                    <a:pt x="115150" y="296430"/>
                  </a:lnTo>
                  <a:lnTo>
                    <a:pt x="411568" y="0"/>
                  </a:lnTo>
                  <a:lnTo>
                    <a:pt x="0" y="411594"/>
                  </a:lnTo>
                  <a:lnTo>
                    <a:pt x="1323124" y="1734654"/>
                  </a:lnTo>
                  <a:cubicBezTo>
                    <a:pt x="1436763" y="1848345"/>
                    <a:pt x="1621040" y="1848345"/>
                    <a:pt x="1734667" y="1734667"/>
                  </a:cubicBezTo>
                  <a:cubicBezTo>
                    <a:pt x="1754670" y="1714677"/>
                    <a:pt x="1770964" y="1692389"/>
                    <a:pt x="1783905" y="1668792"/>
                  </a:cubicBezTo>
                  <a:cubicBezTo>
                    <a:pt x="1673390" y="1729485"/>
                    <a:pt x="1531886" y="1713179"/>
                    <a:pt x="1438275" y="1619516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0" name="Fill"/>
            <p:cNvSpPr/>
            <p:nvPr/>
          </p:nvSpPr>
          <p:spPr>
            <a:xfrm>
              <a:off x="7932173" y="7854738"/>
              <a:ext cx="334962" cy="334975"/>
            </a:xfrm>
            <a:custGeom>
              <a:avLst/>
              <a:gdLst/>
              <a:ahLst/>
              <a:cxnLst/>
              <a:rect l="0" t="0" r="0" b="0"/>
              <a:pathLst>
                <a:path w="334962" h="334975">
                  <a:moveTo>
                    <a:pt x="144754" y="334975"/>
                  </a:moveTo>
                  <a:lnTo>
                    <a:pt x="0" y="190220"/>
                  </a:lnTo>
                  <a:lnTo>
                    <a:pt x="190207" y="0"/>
                  </a:lnTo>
                  <a:lnTo>
                    <a:pt x="334962" y="144754"/>
                  </a:lnTo>
                  <a:close/>
                </a:path>
              </a:pathLst>
            </a:custGeom>
            <a:solidFill>
              <a:srgbClr val="789F9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5" name="Line"/>
            <p:cNvSpPr/>
            <p:nvPr/>
          </p:nvSpPr>
          <p:spPr>
            <a:xfrm>
              <a:off x="7915746" y="8028513"/>
              <a:ext cx="161175" cy="161201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6" name="Line"/>
            <p:cNvSpPr/>
            <p:nvPr/>
          </p:nvSpPr>
          <p:spPr>
            <a:xfrm>
              <a:off x="8105948" y="7838310"/>
              <a:ext cx="161176" cy="16117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7" name="Stroke"/>
            <p:cNvSpPr/>
            <p:nvPr/>
          </p:nvSpPr>
          <p:spPr>
            <a:xfrm>
              <a:off x="7966236" y="7888840"/>
              <a:ext cx="1848358" cy="1848332"/>
            </a:xfrm>
            <a:custGeom>
              <a:avLst/>
              <a:gdLst/>
              <a:ahLst/>
              <a:cxnLst/>
              <a:rect l="0" t="0" r="0" b="0"/>
              <a:pathLst>
                <a:path w="1848358" h="1848332">
                  <a:moveTo>
                    <a:pt x="0" y="411581"/>
                  </a:moveTo>
                  <a:lnTo>
                    <a:pt x="1323124" y="1734642"/>
                  </a:lnTo>
                  <a:cubicBezTo>
                    <a:pt x="1436763" y="1848332"/>
                    <a:pt x="1621040" y="1848332"/>
                    <a:pt x="1734667" y="1734667"/>
                  </a:cubicBezTo>
                  <a:cubicBezTo>
                    <a:pt x="1848319" y="1621015"/>
                    <a:pt x="1848358" y="1436725"/>
                    <a:pt x="1734667" y="1323098"/>
                  </a:cubicBezTo>
                  <a:lnTo>
                    <a:pt x="411568" y="0"/>
                  </a:lnTo>
                  <a:lnTo>
                    <a:pt x="0" y="411581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8" name="Line"/>
            <p:cNvSpPr/>
            <p:nvPr/>
          </p:nvSpPr>
          <p:spPr>
            <a:xfrm flipV="1">
              <a:off x="8229364" y="8151962"/>
              <a:ext cx="411569" cy="411569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9" name="Line"/>
            <p:cNvSpPr/>
            <p:nvPr/>
          </p:nvSpPr>
          <p:spPr>
            <a:xfrm flipV="1">
              <a:off x="8331702" y="8254287"/>
              <a:ext cx="411569" cy="41158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4" name="Magnifier (circular part)"/>
          <p:cNvGrpSpPr/>
          <p:nvPr/>
        </p:nvGrpSpPr>
        <p:grpSpPr>
          <a:xfrm>
            <a:off x="5624692" y="3213333"/>
            <a:ext cx="1672063" cy="1672050"/>
            <a:chOff x="5265846" y="5188415"/>
            <a:chExt cx="3344126" cy="3344100"/>
          </a:xfrm>
        </p:grpSpPr>
        <p:sp>
          <p:nvSpPr>
            <p:cNvPr id="35" name="Fill"/>
            <p:cNvSpPr/>
            <p:nvPr/>
          </p:nvSpPr>
          <p:spPr>
            <a:xfrm>
              <a:off x="5587094" y="5509682"/>
              <a:ext cx="2701582" cy="2701594"/>
            </a:xfrm>
            <a:custGeom>
              <a:avLst/>
              <a:gdLst/>
              <a:ahLst/>
              <a:cxnLst/>
              <a:rect l="0" t="0" r="0" b="0"/>
              <a:pathLst>
                <a:path w="2701582" h="2701594">
                  <a:moveTo>
                    <a:pt x="0" y="1350810"/>
                  </a:moveTo>
                  <a:cubicBezTo>
                    <a:pt x="0" y="604761"/>
                    <a:pt x="604774" y="0"/>
                    <a:pt x="1350797" y="0"/>
                  </a:cubicBezTo>
                  <a:cubicBezTo>
                    <a:pt x="2096820" y="0"/>
                    <a:pt x="2701582" y="604761"/>
                    <a:pt x="2701582" y="1350810"/>
                  </a:cubicBezTo>
                  <a:cubicBezTo>
                    <a:pt x="2701582" y="2096808"/>
                    <a:pt x="2096820" y="2701594"/>
                    <a:pt x="1350797" y="2701594"/>
                  </a:cubicBezTo>
                  <a:cubicBezTo>
                    <a:pt x="604774" y="2701594"/>
                    <a:pt x="0" y="2096808"/>
                    <a:pt x="0" y="135081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36" name="Fill"/>
            <p:cNvSpPr/>
            <p:nvPr/>
          </p:nvSpPr>
          <p:spPr>
            <a:xfrm>
              <a:off x="5414550" y="5337160"/>
              <a:ext cx="3046667" cy="3046641"/>
            </a:xfrm>
            <a:custGeom>
              <a:avLst/>
              <a:gdLst/>
              <a:ahLst/>
              <a:cxnLst/>
              <a:rect l="0" t="0" r="0" b="0"/>
              <a:pathLst>
                <a:path w="3046666" h="3046641">
                  <a:moveTo>
                    <a:pt x="3046666" y="1523326"/>
                  </a:moveTo>
                  <a:cubicBezTo>
                    <a:pt x="3046666" y="682015"/>
                    <a:pt x="2364663" y="0"/>
                    <a:pt x="1523339" y="0"/>
                  </a:cubicBezTo>
                  <a:cubicBezTo>
                    <a:pt x="682015" y="0"/>
                    <a:pt x="0" y="682015"/>
                    <a:pt x="12" y="1523326"/>
                  </a:cubicBezTo>
                  <a:cubicBezTo>
                    <a:pt x="0" y="2364600"/>
                    <a:pt x="682028" y="3046641"/>
                    <a:pt x="1523339" y="3046641"/>
                  </a:cubicBezTo>
                  <a:cubicBezTo>
                    <a:pt x="2364701" y="3046641"/>
                    <a:pt x="3046666" y="2364625"/>
                    <a:pt x="3046666" y="1523326"/>
                  </a:cubicBezTo>
                  <a:close/>
                  <a:moveTo>
                    <a:pt x="1523339" y="2865742"/>
                  </a:moveTo>
                  <a:cubicBezTo>
                    <a:pt x="781951" y="2865742"/>
                    <a:pt x="180936" y="2264702"/>
                    <a:pt x="180936" y="1523288"/>
                  </a:cubicBezTo>
                  <a:cubicBezTo>
                    <a:pt x="180936" y="781926"/>
                    <a:pt x="781951" y="180924"/>
                    <a:pt x="1523339" y="180924"/>
                  </a:cubicBezTo>
                  <a:cubicBezTo>
                    <a:pt x="2264765" y="180924"/>
                    <a:pt x="2865754" y="781926"/>
                    <a:pt x="2865754" y="1523326"/>
                  </a:cubicBezTo>
                  <a:cubicBezTo>
                    <a:pt x="2865754" y="2264702"/>
                    <a:pt x="2264765" y="2865742"/>
                    <a:pt x="1523339" y="2865742"/>
                  </a:cubicBezTo>
                  <a:close/>
                </a:path>
              </a:pathLst>
            </a:custGeom>
            <a:solidFill>
              <a:srgbClr val="B8D1CD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1" name="Reflection"/>
            <p:cNvSpPr/>
            <p:nvPr/>
          </p:nvSpPr>
          <p:spPr>
            <a:xfrm>
              <a:off x="5756875" y="5679489"/>
              <a:ext cx="1303058" cy="1303008"/>
            </a:xfrm>
            <a:custGeom>
              <a:avLst/>
              <a:gdLst/>
              <a:ahLst/>
              <a:cxnLst/>
              <a:rect l="0" t="0" r="0" b="0"/>
              <a:pathLst>
                <a:path w="1303058" h="1303007">
                  <a:moveTo>
                    <a:pt x="255879" y="1175067"/>
                  </a:moveTo>
                  <a:cubicBezTo>
                    <a:pt x="255866" y="668210"/>
                    <a:pt x="668235" y="255866"/>
                    <a:pt x="1175105" y="255828"/>
                  </a:cubicBezTo>
                  <a:cubicBezTo>
                    <a:pt x="1245755" y="255854"/>
                    <a:pt x="1303058" y="198564"/>
                    <a:pt x="1303020" y="127927"/>
                  </a:cubicBezTo>
                  <a:cubicBezTo>
                    <a:pt x="1303032" y="57264"/>
                    <a:pt x="1245755" y="0"/>
                    <a:pt x="1175092" y="0"/>
                  </a:cubicBezTo>
                  <a:cubicBezTo>
                    <a:pt x="527151" y="0"/>
                    <a:pt x="12" y="527126"/>
                    <a:pt x="0" y="1175067"/>
                  </a:cubicBezTo>
                  <a:cubicBezTo>
                    <a:pt x="12" y="1245717"/>
                    <a:pt x="57289" y="1303007"/>
                    <a:pt x="127952" y="1303007"/>
                  </a:cubicBezTo>
                  <a:cubicBezTo>
                    <a:pt x="198602" y="1303007"/>
                    <a:pt x="255879" y="1245717"/>
                    <a:pt x="255879" y="117506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2" name="Shadow"/>
            <p:cNvSpPr/>
            <p:nvPr/>
          </p:nvSpPr>
          <p:spPr>
            <a:xfrm>
              <a:off x="5846467" y="5769082"/>
              <a:ext cx="2568194" cy="2568155"/>
            </a:xfrm>
            <a:custGeom>
              <a:avLst/>
              <a:gdLst/>
              <a:ahLst/>
              <a:cxnLst/>
              <a:rect l="0" t="0" r="0" b="0"/>
              <a:pathLst>
                <a:path w="2568194" h="2568155">
                  <a:moveTo>
                    <a:pt x="2040648" y="130327"/>
                  </a:moveTo>
                  <a:cubicBezTo>
                    <a:pt x="1992833" y="82486"/>
                    <a:pt x="1942249" y="39141"/>
                    <a:pt x="1889531" y="0"/>
                  </a:cubicBezTo>
                  <a:cubicBezTo>
                    <a:pt x="2282253" y="528827"/>
                    <a:pt x="2238908" y="1279448"/>
                    <a:pt x="1759191" y="1759165"/>
                  </a:cubicBezTo>
                  <a:cubicBezTo>
                    <a:pt x="1279499" y="2238857"/>
                    <a:pt x="528815" y="2282215"/>
                    <a:pt x="0" y="1889480"/>
                  </a:cubicBezTo>
                  <a:cubicBezTo>
                    <a:pt x="39154" y="1942223"/>
                    <a:pt x="82511" y="1992807"/>
                    <a:pt x="130327" y="2040623"/>
                  </a:cubicBezTo>
                  <a:cubicBezTo>
                    <a:pt x="657847" y="2568155"/>
                    <a:pt x="1513166" y="2568143"/>
                    <a:pt x="2040648" y="2040623"/>
                  </a:cubicBezTo>
                  <a:cubicBezTo>
                    <a:pt x="2568194" y="1513090"/>
                    <a:pt x="2568194" y="657821"/>
                    <a:pt x="2040648" y="130327"/>
                  </a:cubicBezTo>
                  <a:close/>
                </a:path>
              </a:pathLst>
            </a:cu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3" name="Circle"/>
            <p:cNvSpPr/>
            <p:nvPr/>
          </p:nvSpPr>
          <p:spPr>
            <a:xfrm>
              <a:off x="5265846" y="5188415"/>
              <a:ext cx="3344126" cy="3344100"/>
            </a:xfrm>
            <a:custGeom>
              <a:avLst/>
              <a:gdLst/>
              <a:ahLst/>
              <a:cxnLst/>
              <a:rect l="0" t="0" r="0" b="0"/>
              <a:pathLst>
                <a:path w="3344125" h="3344100">
                  <a:moveTo>
                    <a:pt x="594893" y="2749219"/>
                  </a:moveTo>
                  <a:cubicBezTo>
                    <a:pt x="0" y="2154339"/>
                    <a:pt x="0" y="1189812"/>
                    <a:pt x="594893" y="594918"/>
                  </a:cubicBezTo>
                  <a:cubicBezTo>
                    <a:pt x="1189799" y="0"/>
                    <a:pt x="2154326" y="25"/>
                    <a:pt x="2749207" y="594918"/>
                  </a:cubicBezTo>
                  <a:cubicBezTo>
                    <a:pt x="3344087" y="1189799"/>
                    <a:pt x="3344125" y="2154275"/>
                    <a:pt x="2749207" y="2749219"/>
                  </a:cubicBezTo>
                  <a:cubicBezTo>
                    <a:pt x="2154301" y="3344100"/>
                    <a:pt x="1189761" y="3344100"/>
                    <a:pt x="594893" y="274921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44" name="Circle"/>
            <p:cNvSpPr/>
            <p:nvPr/>
          </p:nvSpPr>
          <p:spPr>
            <a:xfrm>
              <a:off x="5455209" y="5377792"/>
              <a:ext cx="2965362" cy="2965361"/>
            </a:xfrm>
            <a:custGeom>
              <a:avLst/>
              <a:gdLst/>
              <a:ahLst/>
              <a:cxnLst/>
              <a:rect l="0" t="0" r="0" b="0"/>
              <a:pathLst>
                <a:path w="2965361" h="2965361">
                  <a:moveTo>
                    <a:pt x="527519" y="2437841"/>
                  </a:moveTo>
                  <a:cubicBezTo>
                    <a:pt x="0" y="1910334"/>
                    <a:pt x="0" y="1055039"/>
                    <a:pt x="527519" y="527545"/>
                  </a:cubicBezTo>
                  <a:cubicBezTo>
                    <a:pt x="1055077" y="0"/>
                    <a:pt x="1910321" y="25"/>
                    <a:pt x="2437841" y="527545"/>
                  </a:cubicBezTo>
                  <a:cubicBezTo>
                    <a:pt x="2965361" y="1055027"/>
                    <a:pt x="2965361" y="1910321"/>
                    <a:pt x="2437841" y="2437841"/>
                  </a:cubicBezTo>
                  <a:cubicBezTo>
                    <a:pt x="1910321" y="2965361"/>
                    <a:pt x="1055039" y="2965361"/>
                    <a:pt x="527519" y="2437841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grpSp>
        <p:nvGrpSpPr>
          <p:cNvPr id="2" name="Sign"/>
          <p:cNvGrpSpPr/>
          <p:nvPr/>
        </p:nvGrpSpPr>
        <p:grpSpPr>
          <a:xfrm>
            <a:off x="6394495" y="3743817"/>
            <a:ext cx="207476" cy="685168"/>
            <a:chOff x="6805452" y="6249384"/>
            <a:chExt cx="414951" cy="1370335"/>
          </a:xfrm>
        </p:grpSpPr>
        <p:sp>
          <p:nvSpPr>
            <p:cNvPr id="50" name="Line"/>
            <p:cNvSpPr/>
            <p:nvPr/>
          </p:nvSpPr>
          <p:spPr>
            <a:xfrm>
              <a:off x="6920518" y="6679868"/>
              <a:ext cx="299885" cy="939851"/>
            </a:xfrm>
            <a:custGeom>
              <a:avLst/>
              <a:gdLst/>
              <a:ahLst/>
              <a:cxnLst/>
              <a:rect l="0" t="0" r="0" b="0"/>
              <a:pathLst>
                <a:path w="299885" h="939850">
                  <a:moveTo>
                    <a:pt x="299885" y="939850"/>
                  </a:moveTo>
                  <a:cubicBezTo>
                    <a:pt x="134251" y="939850"/>
                    <a:pt x="0" y="805649"/>
                    <a:pt x="0" y="640016"/>
                  </a:cubicBezTo>
                  <a:lnTo>
                    <a:pt x="0" y="0"/>
                  </a:lnTo>
                </a:path>
              </a:pathLst>
            </a:custGeom>
            <a:noFill/>
            <a:ln w="114300" cap="rnd" cmpd="sng">
              <a:solidFill>
                <a:schemeClr val="tx1"/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51" name="Point"/>
            <p:cNvSpPr/>
            <p:nvPr/>
          </p:nvSpPr>
          <p:spPr>
            <a:xfrm>
              <a:off x="6805452" y="6249384"/>
              <a:ext cx="230149" cy="230086"/>
            </a:xfrm>
            <a:custGeom>
              <a:avLst/>
              <a:gdLst/>
              <a:ahLst/>
              <a:cxnLst/>
              <a:rect l="0" t="0" r="0" b="0"/>
              <a:pathLst>
                <a:path w="230149" h="230085">
                  <a:moveTo>
                    <a:pt x="115062" y="0"/>
                  </a:moveTo>
                  <a:cubicBezTo>
                    <a:pt x="178942" y="0"/>
                    <a:pt x="230149" y="51498"/>
                    <a:pt x="230124" y="115138"/>
                  </a:cubicBezTo>
                  <a:cubicBezTo>
                    <a:pt x="230124" y="178765"/>
                    <a:pt x="178942" y="230085"/>
                    <a:pt x="115087" y="230085"/>
                  </a:cubicBezTo>
                  <a:cubicBezTo>
                    <a:pt x="51752" y="230085"/>
                    <a:pt x="0" y="178765"/>
                    <a:pt x="0" y="115138"/>
                  </a:cubicBezTo>
                  <a:cubicBezTo>
                    <a:pt x="0" y="51498"/>
                    <a:pt x="51688" y="0"/>
                    <a:pt x="115062" y="0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 dirty="0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184C3D-BC6E-00F8-DCF1-CF6B3C192AE1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513C65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8766621"/>
      </p:ext>
    </p:extLst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3737 -1.85185E-6 L -0.01328 -0.00069 L 0.02812 -1.85185E-6 L 8.33333E-7 -1.85185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942 -1.48148E-6 L 0.01875 -1.48148E-6 L -0.0164 -1.48148E-6 L -2.29167E-6 -1.48148E-6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47942 4.81481E-6 L 0.01875 4.81481E-6 L -0.01679 4.81481E-6 L -2.08333E-6 4.81481E-6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47942 1.48148E-6 L 0.01875 1.48148E-6 L -0.01679 1.48148E-6 L -2.08333E-6 1.48148E-6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47943 2.22222E-6 L 0.01875 2.22222E-6 L -0.0168 2.22222E-6 L -2.08333E-7 2.22222E-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47943 1.85185E-6 L 0.01875 1.85185E-6 L -0.0168 1.85185E-6 L -1.66667E-6 1.85185E-6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7942 1.48148E-6 L 0.01875 1.48148E-6 L -0.0164 1.48148E-6 L -4.375E-6 1.48148E-6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7943 2.22222E-6 L 0.01875 2.22222E-6 L -0.0168 2.22222E-6 L 2.29167E-6 2.22222E-6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942 -3.33333E-6 L 0.01875 -3.33333E-6 L -0.01679 -3.33333E-6 L -2.70833E-6 -3.33333E-6 " pathEditMode="relative" rAng="0" ptsTypes="AAAA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47943 1.11111E-6 L 0.01875 1.11111E-6 L -0.01641 1.11111E-6 L 3.125E-6 1.11111E-6 " pathEditMode="relative" rAng="0" ptsTypes="AAAA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7942 1.11111E-6 L 0.01875 1.11111E-6 L -0.01679 1.11111E-6 L -3.33333E-6 1.11111E-6 " pathEditMode="relative" rAng="0" ptsTypes="AAAA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47942 1.11111E-6 L 0.01875 1.11111E-6 L -0.01679 1.11111E-6 L -4.375E-6 1.11111E-6 " pathEditMode="relative" rAng="0" ptsTypes="AAAA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4" grpId="0"/>
      <p:bldP spid="144" grpId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4303601" y="204881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4810017" y="286955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7614544" y="4457298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rgbClr val="33CCFF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6684507" y="1906535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rgbClr val="3399FF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4236094" y="4376654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rgbClr val="66FFFF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5" name="Curve line"/>
          <p:cNvSpPr/>
          <p:nvPr/>
        </p:nvSpPr>
        <p:spPr>
          <a:xfrm>
            <a:off x="5990798" y="2649702"/>
            <a:ext cx="586403" cy="80906"/>
          </a:xfrm>
          <a:custGeom>
            <a:avLst/>
            <a:gdLst/>
            <a:ahLst/>
            <a:cxnLst/>
            <a:rect l="0" t="0" r="0" b="0"/>
            <a:pathLst>
              <a:path w="1172806" h="161810">
                <a:moveTo>
                  <a:pt x="0" y="80924"/>
                </a:moveTo>
                <a:cubicBezTo>
                  <a:pt x="80962" y="161810"/>
                  <a:pt x="212267" y="161810"/>
                  <a:pt x="293268" y="80924"/>
                </a:cubicBezTo>
                <a:cubicBezTo>
                  <a:pt x="374154" y="0"/>
                  <a:pt x="505460" y="0"/>
                  <a:pt x="586536" y="80924"/>
                </a:cubicBezTo>
                <a:cubicBezTo>
                  <a:pt x="667423" y="161810"/>
                  <a:pt x="798728" y="161810"/>
                  <a:pt x="879614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4372649" y="5228522"/>
            <a:ext cx="586404" cy="80925"/>
          </a:xfrm>
          <a:custGeom>
            <a:avLst/>
            <a:gdLst/>
            <a:ahLst/>
            <a:cxnLst/>
            <a:rect l="0" t="0" r="0" b="0"/>
            <a:pathLst>
              <a:path w="1172806" h="161848">
                <a:moveTo>
                  <a:pt x="0" y="80924"/>
                </a:moveTo>
                <a:cubicBezTo>
                  <a:pt x="80962" y="161848"/>
                  <a:pt x="212267" y="161848"/>
                  <a:pt x="293268" y="80924"/>
                </a:cubicBezTo>
                <a:cubicBezTo>
                  <a:pt x="374154" y="0"/>
                  <a:pt x="505459" y="0"/>
                  <a:pt x="586536" y="80924"/>
                </a:cubicBezTo>
                <a:cubicBezTo>
                  <a:pt x="667423" y="161848"/>
                  <a:pt x="798728" y="161848"/>
                  <a:pt x="879614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7936594" y="3739359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4284758" y="3205773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7733015" y="3886960"/>
            <a:ext cx="209950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6963461" y="5307289"/>
            <a:ext cx="20995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5699521" y="2374258"/>
            <a:ext cx="23608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5515371" y="2253596"/>
            <a:ext cx="236081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Line"/>
          <p:cNvSpPr/>
          <p:nvPr/>
        </p:nvSpPr>
        <p:spPr>
          <a:xfrm>
            <a:off x="7493154" y="4661840"/>
            <a:ext cx="23608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Line"/>
          <p:cNvSpPr/>
          <p:nvPr/>
        </p:nvSpPr>
        <p:spPr>
          <a:xfrm>
            <a:off x="3923700" y="3386748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5" name="Line"/>
          <p:cNvSpPr/>
          <p:nvPr/>
        </p:nvSpPr>
        <p:spPr>
          <a:xfrm>
            <a:off x="6602622" y="5464451"/>
            <a:ext cx="640544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6" name="Star"/>
          <p:cNvSpPr/>
          <p:nvPr/>
        </p:nvSpPr>
        <p:spPr>
          <a:xfrm>
            <a:off x="4838221" y="4751324"/>
            <a:ext cx="262948" cy="262941"/>
          </a:xfrm>
          <a:custGeom>
            <a:avLst/>
            <a:gdLst/>
            <a:ahLst/>
            <a:cxnLst/>
            <a:rect l="0" t="0" r="0" b="0"/>
            <a:pathLst>
              <a:path w="525894" h="525881">
                <a:moveTo>
                  <a:pt x="262966" y="525881"/>
                </a:moveTo>
                <a:cubicBezTo>
                  <a:pt x="262966" y="380619"/>
                  <a:pt x="145262" y="262902"/>
                  <a:pt x="0" y="262902"/>
                </a:cubicBezTo>
                <a:cubicBezTo>
                  <a:pt x="145262" y="262902"/>
                  <a:pt x="262966" y="145173"/>
                  <a:pt x="262966" y="0"/>
                </a:cubicBezTo>
                <a:cubicBezTo>
                  <a:pt x="262966" y="145173"/>
                  <a:pt x="380695" y="262902"/>
                  <a:pt x="525894" y="262902"/>
                </a:cubicBezTo>
                <a:cubicBezTo>
                  <a:pt x="380695" y="262902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7" name="Star"/>
          <p:cNvSpPr/>
          <p:nvPr/>
        </p:nvSpPr>
        <p:spPr>
          <a:xfrm>
            <a:off x="7231043" y="2558689"/>
            <a:ext cx="262935" cy="262941"/>
          </a:xfrm>
          <a:custGeom>
            <a:avLst/>
            <a:gdLst/>
            <a:ahLst/>
            <a:cxnLst/>
            <a:rect l="0" t="0" r="0" b="0"/>
            <a:pathLst>
              <a:path w="525868" h="525881">
                <a:moveTo>
                  <a:pt x="262940" y="525881"/>
                </a:moveTo>
                <a:cubicBezTo>
                  <a:pt x="262940" y="380619"/>
                  <a:pt x="145249" y="262902"/>
                  <a:pt x="0" y="262902"/>
                </a:cubicBezTo>
                <a:cubicBezTo>
                  <a:pt x="145249" y="262902"/>
                  <a:pt x="262940" y="145173"/>
                  <a:pt x="262940" y="0"/>
                </a:cubicBezTo>
                <a:cubicBezTo>
                  <a:pt x="262940" y="145173"/>
                  <a:pt x="380669" y="262902"/>
                  <a:pt x="525868" y="262902"/>
                </a:cubicBezTo>
                <a:cubicBezTo>
                  <a:pt x="380669" y="262902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5" name="Star"/>
          <p:cNvGrpSpPr/>
          <p:nvPr/>
        </p:nvGrpSpPr>
        <p:grpSpPr>
          <a:xfrm>
            <a:off x="5826294" y="2880665"/>
            <a:ext cx="166687" cy="166669"/>
            <a:chOff x="6234709" y="4808829"/>
            <a:chExt cx="333374" cy="333338"/>
          </a:xfrm>
        </p:grpSpPr>
        <p:sp>
          <p:nvSpPr>
            <p:cNvPr id="28" name="Line"/>
            <p:cNvSpPr/>
            <p:nvPr/>
          </p:nvSpPr>
          <p:spPr>
            <a:xfrm>
              <a:off x="6401396" y="4808829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9" name="Line"/>
            <p:cNvSpPr/>
            <p:nvPr/>
          </p:nvSpPr>
          <p:spPr>
            <a:xfrm>
              <a:off x="6234709" y="4975516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0" name="Line"/>
            <p:cNvSpPr/>
            <p:nvPr/>
          </p:nvSpPr>
          <p:spPr>
            <a:xfrm>
              <a:off x="6401396" y="5058042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1" name="Line"/>
            <p:cNvSpPr/>
            <p:nvPr/>
          </p:nvSpPr>
          <p:spPr>
            <a:xfrm>
              <a:off x="6483958" y="4975516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2" name="Circle"/>
          <p:cNvSpPr/>
          <p:nvPr/>
        </p:nvSpPr>
        <p:spPr>
          <a:xfrm>
            <a:off x="5572941" y="5268987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4" name="Heart"/>
          <p:cNvGrpSpPr/>
          <p:nvPr/>
        </p:nvGrpSpPr>
        <p:grpSpPr>
          <a:xfrm>
            <a:off x="4572995" y="2976409"/>
            <a:ext cx="3434430" cy="2440121"/>
            <a:chOff x="3619137" y="4919954"/>
            <a:chExt cx="6868860" cy="4880241"/>
          </a:xfrm>
        </p:grpSpPr>
        <p:sp>
          <p:nvSpPr>
            <p:cNvPr id="33" name="Fill"/>
            <p:cNvSpPr/>
            <p:nvPr/>
          </p:nvSpPr>
          <p:spPr>
            <a:xfrm>
              <a:off x="3619144" y="4919954"/>
              <a:ext cx="3434423" cy="4880241"/>
            </a:xfrm>
            <a:custGeom>
              <a:avLst/>
              <a:gdLst/>
              <a:ahLst/>
              <a:cxnLst/>
              <a:rect l="0" t="0" r="0" b="0"/>
              <a:pathLst>
                <a:path w="3434422" h="4880241">
                  <a:moveTo>
                    <a:pt x="1052385" y="932408"/>
                  </a:moveTo>
                  <a:cubicBezTo>
                    <a:pt x="0" y="2373706"/>
                    <a:pt x="2296375" y="4223956"/>
                    <a:pt x="3434422" y="4880241"/>
                  </a:cubicBezTo>
                  <a:lnTo>
                    <a:pt x="3434422" y="1176858"/>
                  </a:lnTo>
                  <a:cubicBezTo>
                    <a:pt x="3164865" y="517525"/>
                    <a:pt x="1783753" y="0"/>
                    <a:pt x="1052385" y="932408"/>
                  </a:cubicBezTo>
                  <a:close/>
                </a:path>
              </a:pathLst>
            </a:custGeom>
            <a:solidFill>
              <a:srgbClr val="F45B5B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4" name="Fill"/>
            <p:cNvSpPr/>
            <p:nvPr/>
          </p:nvSpPr>
          <p:spPr>
            <a:xfrm>
              <a:off x="7053573" y="4919954"/>
              <a:ext cx="3434423" cy="4880241"/>
            </a:xfrm>
            <a:custGeom>
              <a:avLst/>
              <a:gdLst/>
              <a:ahLst/>
              <a:cxnLst/>
              <a:rect l="0" t="0" r="0" b="0"/>
              <a:pathLst>
                <a:path w="3434422" h="4880241">
                  <a:moveTo>
                    <a:pt x="2382037" y="932408"/>
                  </a:moveTo>
                  <a:cubicBezTo>
                    <a:pt x="1650669" y="0"/>
                    <a:pt x="269544" y="517525"/>
                    <a:pt x="0" y="1176858"/>
                  </a:cubicBezTo>
                  <a:lnTo>
                    <a:pt x="0" y="1176858"/>
                  </a:lnTo>
                  <a:lnTo>
                    <a:pt x="0" y="4880241"/>
                  </a:lnTo>
                  <a:lnTo>
                    <a:pt x="0" y="4880241"/>
                  </a:lnTo>
                  <a:cubicBezTo>
                    <a:pt x="1138047" y="4223956"/>
                    <a:pt x="3434422" y="2373706"/>
                    <a:pt x="2382037" y="932408"/>
                  </a:cubicBezTo>
                  <a:close/>
                </a:path>
              </a:pathLst>
            </a:custGeom>
            <a:solidFill>
              <a:srgbClr val="EA505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5" name="Reflection"/>
            <p:cNvSpPr/>
            <p:nvPr/>
          </p:nvSpPr>
          <p:spPr>
            <a:xfrm>
              <a:off x="3619143" y="4919954"/>
              <a:ext cx="3434435" cy="4880241"/>
            </a:xfrm>
            <a:custGeom>
              <a:avLst/>
              <a:gdLst/>
              <a:ahLst/>
              <a:cxnLst/>
              <a:rect l="0" t="0" r="0" b="0"/>
              <a:pathLst>
                <a:path w="3434435" h="4880241">
                  <a:moveTo>
                    <a:pt x="1345603" y="1069975"/>
                  </a:moveTo>
                  <a:cubicBezTo>
                    <a:pt x="2027783" y="266255"/>
                    <a:pt x="3155353" y="689876"/>
                    <a:pt x="3434435" y="1176858"/>
                  </a:cubicBezTo>
                  <a:cubicBezTo>
                    <a:pt x="3164878" y="517525"/>
                    <a:pt x="1783753" y="0"/>
                    <a:pt x="1052385" y="932408"/>
                  </a:cubicBezTo>
                  <a:cubicBezTo>
                    <a:pt x="0" y="2373706"/>
                    <a:pt x="2296375" y="4223956"/>
                    <a:pt x="3434422" y="4880241"/>
                  </a:cubicBezTo>
                  <a:cubicBezTo>
                    <a:pt x="2183803" y="3851275"/>
                    <a:pt x="450329" y="2298700"/>
                    <a:pt x="1345603" y="1069975"/>
                  </a:cubicBezTo>
                  <a:close/>
                </a:path>
              </a:pathLst>
            </a:custGeom>
            <a:solidFill>
              <a:srgbClr val="FF967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Shadow"/>
            <p:cNvSpPr/>
            <p:nvPr/>
          </p:nvSpPr>
          <p:spPr>
            <a:xfrm>
              <a:off x="7053562" y="4919954"/>
              <a:ext cx="3434435" cy="4880241"/>
            </a:xfrm>
            <a:custGeom>
              <a:avLst/>
              <a:gdLst/>
              <a:ahLst/>
              <a:cxnLst/>
              <a:rect l="0" t="0" r="0" b="0"/>
              <a:pathLst>
                <a:path w="3434435" h="4880241">
                  <a:moveTo>
                    <a:pt x="2088832" y="1069975"/>
                  </a:moveTo>
                  <a:cubicBezTo>
                    <a:pt x="1406652" y="266255"/>
                    <a:pt x="279082" y="689876"/>
                    <a:pt x="0" y="1176858"/>
                  </a:cubicBezTo>
                  <a:cubicBezTo>
                    <a:pt x="269557" y="517525"/>
                    <a:pt x="1650682" y="0"/>
                    <a:pt x="2382050" y="932408"/>
                  </a:cubicBezTo>
                  <a:cubicBezTo>
                    <a:pt x="3434435" y="2373706"/>
                    <a:pt x="1138059" y="4223956"/>
                    <a:pt x="12" y="4880241"/>
                  </a:cubicBezTo>
                  <a:cubicBezTo>
                    <a:pt x="1250632" y="3851275"/>
                    <a:pt x="2984106" y="2298700"/>
                    <a:pt x="2088832" y="1069975"/>
                  </a:cubicBezTo>
                  <a:close/>
                </a:path>
              </a:pathLst>
            </a:custGeom>
            <a:solidFill>
              <a:srgbClr val="BB3A3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Stroke"/>
            <p:cNvSpPr/>
            <p:nvPr/>
          </p:nvSpPr>
          <p:spPr>
            <a:xfrm>
              <a:off x="3619137" y="4919954"/>
              <a:ext cx="6868859" cy="4880241"/>
            </a:xfrm>
            <a:custGeom>
              <a:avLst/>
              <a:gdLst/>
              <a:ahLst/>
              <a:cxnLst/>
              <a:rect l="0" t="0" r="0" b="0"/>
              <a:pathLst>
                <a:path w="6868858" h="4880241">
                  <a:moveTo>
                    <a:pt x="5816472" y="932408"/>
                  </a:moveTo>
                  <a:cubicBezTo>
                    <a:pt x="5085105" y="0"/>
                    <a:pt x="3703980" y="517525"/>
                    <a:pt x="3434435" y="1176858"/>
                  </a:cubicBezTo>
                  <a:cubicBezTo>
                    <a:pt x="3164878" y="517525"/>
                    <a:pt x="1783753" y="0"/>
                    <a:pt x="1052385" y="932408"/>
                  </a:cubicBezTo>
                  <a:cubicBezTo>
                    <a:pt x="0" y="2373706"/>
                    <a:pt x="2296375" y="4223956"/>
                    <a:pt x="3434435" y="4880241"/>
                  </a:cubicBezTo>
                  <a:lnTo>
                    <a:pt x="3434435" y="4880241"/>
                  </a:lnTo>
                  <a:cubicBezTo>
                    <a:pt x="4572482" y="4223956"/>
                    <a:pt x="6868858" y="2373706"/>
                    <a:pt x="5816472" y="932408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3" name="Heart beat"/>
          <p:cNvGrpSpPr/>
          <p:nvPr/>
        </p:nvGrpSpPr>
        <p:grpSpPr>
          <a:xfrm>
            <a:off x="4738432" y="3059457"/>
            <a:ext cx="2994586" cy="562629"/>
            <a:chOff x="4058985" y="5166414"/>
            <a:chExt cx="5989171" cy="1125258"/>
          </a:xfrm>
        </p:grpSpPr>
        <p:sp>
          <p:nvSpPr>
            <p:cNvPr id="37" name="Line"/>
            <p:cNvSpPr/>
            <p:nvPr/>
          </p:nvSpPr>
          <p:spPr>
            <a:xfrm>
              <a:off x="9204977" y="5166414"/>
              <a:ext cx="843179" cy="1125258"/>
            </a:xfrm>
            <a:custGeom>
              <a:avLst/>
              <a:gdLst/>
              <a:ahLst/>
              <a:cxnLst/>
              <a:rect l="0" t="0" r="0" b="0"/>
              <a:pathLst>
                <a:path w="843178" h="1125258">
                  <a:moveTo>
                    <a:pt x="0" y="0"/>
                  </a:moveTo>
                  <a:cubicBezTo>
                    <a:pt x="201714" y="109042"/>
                    <a:pt x="381228" y="260616"/>
                    <a:pt x="530415" y="450799"/>
                  </a:cubicBezTo>
                  <a:lnTo>
                    <a:pt x="538340" y="461276"/>
                  </a:lnTo>
                  <a:cubicBezTo>
                    <a:pt x="690562" y="669734"/>
                    <a:pt x="792276" y="891590"/>
                    <a:pt x="843178" y="1125258"/>
                  </a:cubicBezTo>
                </a:path>
              </a:pathLst>
            </a:custGeom>
            <a:noFill/>
            <a:ln w="76200" cap="rnd" cmpd="sng">
              <a:solidFill>
                <a:schemeClr val="accent1">
                  <a:lumMod val="20000"/>
                  <a:lumOff val="80000"/>
                  <a:alpha val="69804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Line"/>
            <p:cNvSpPr/>
            <p:nvPr/>
          </p:nvSpPr>
          <p:spPr>
            <a:xfrm>
              <a:off x="9307135" y="5459046"/>
              <a:ext cx="469646" cy="608305"/>
            </a:xfrm>
            <a:custGeom>
              <a:avLst/>
              <a:gdLst/>
              <a:ahLst/>
              <a:cxnLst/>
              <a:rect l="0" t="0" r="0" b="0"/>
              <a:pathLst>
                <a:path w="469646" h="608304">
                  <a:moveTo>
                    <a:pt x="0" y="0"/>
                  </a:moveTo>
                  <a:cubicBezTo>
                    <a:pt x="102158" y="77952"/>
                    <a:pt x="195541" y="170141"/>
                    <a:pt x="278371" y="275742"/>
                  </a:cubicBezTo>
                  <a:lnTo>
                    <a:pt x="282333" y="280974"/>
                  </a:lnTo>
                  <a:cubicBezTo>
                    <a:pt x="359244" y="386308"/>
                    <a:pt x="421703" y="495515"/>
                    <a:pt x="469646" y="608304"/>
                  </a:cubicBezTo>
                </a:path>
              </a:pathLst>
            </a:custGeom>
            <a:noFill/>
            <a:ln w="76200" cap="rnd" cmpd="sng">
              <a:solidFill>
                <a:schemeClr val="accent1">
                  <a:lumMod val="20000"/>
                  <a:lumOff val="80000"/>
                  <a:alpha val="69804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9" name="Line"/>
            <p:cNvSpPr/>
            <p:nvPr/>
          </p:nvSpPr>
          <p:spPr>
            <a:xfrm>
              <a:off x="4058985" y="5166414"/>
              <a:ext cx="843179" cy="1125258"/>
            </a:xfrm>
            <a:custGeom>
              <a:avLst/>
              <a:gdLst/>
              <a:ahLst/>
              <a:cxnLst/>
              <a:rect l="0" t="0" r="0" b="0"/>
              <a:pathLst>
                <a:path w="843178" h="1125258">
                  <a:moveTo>
                    <a:pt x="843178" y="0"/>
                  </a:moveTo>
                  <a:cubicBezTo>
                    <a:pt x="641464" y="109042"/>
                    <a:pt x="461937" y="260616"/>
                    <a:pt x="312762" y="450799"/>
                  </a:cubicBezTo>
                  <a:lnTo>
                    <a:pt x="304838" y="461276"/>
                  </a:lnTo>
                  <a:cubicBezTo>
                    <a:pt x="152615" y="669734"/>
                    <a:pt x="50901" y="891590"/>
                    <a:pt x="0" y="1125258"/>
                  </a:cubicBezTo>
                </a:path>
              </a:pathLst>
            </a:custGeom>
            <a:noFill/>
            <a:ln w="76200" cap="rnd" cmpd="sng">
              <a:solidFill>
                <a:schemeClr val="accent1">
                  <a:lumMod val="20000"/>
                  <a:lumOff val="80000"/>
                  <a:alpha val="69804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0" name="Line"/>
            <p:cNvSpPr/>
            <p:nvPr/>
          </p:nvSpPr>
          <p:spPr>
            <a:xfrm>
              <a:off x="4330353" y="5459046"/>
              <a:ext cx="469646" cy="608305"/>
            </a:xfrm>
            <a:custGeom>
              <a:avLst/>
              <a:gdLst/>
              <a:ahLst/>
              <a:cxnLst/>
              <a:rect l="0" t="0" r="0" b="0"/>
              <a:pathLst>
                <a:path w="469646" h="608304">
                  <a:moveTo>
                    <a:pt x="469646" y="0"/>
                  </a:moveTo>
                  <a:cubicBezTo>
                    <a:pt x="367487" y="77952"/>
                    <a:pt x="274116" y="170141"/>
                    <a:pt x="191287" y="275742"/>
                  </a:cubicBezTo>
                  <a:lnTo>
                    <a:pt x="187325" y="280974"/>
                  </a:lnTo>
                  <a:cubicBezTo>
                    <a:pt x="110401" y="386308"/>
                    <a:pt x="47942" y="495515"/>
                    <a:pt x="0" y="608304"/>
                  </a:cubicBezTo>
                </a:path>
              </a:pathLst>
            </a:custGeom>
            <a:noFill/>
            <a:ln w="76200" cap="rnd" cmpd="sng">
              <a:solidFill>
                <a:schemeClr val="accent1">
                  <a:lumMod val="20000"/>
                  <a:lumOff val="80000"/>
                  <a:alpha val="69804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46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3748691" y="754764"/>
            <a:ext cx="508098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</a:rPr>
              <a:t>Obrigado Pela Atenção !</a:t>
            </a:r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190334-0BE7-064D-E5D6-459E042CC008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6793260"/>
      </p:ext>
    </p:extLst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3737 -1.48148E-6 L -0.01329 -0.00069 L 0.02812 -1.48148E-6 L 4.79167E-6 -1.48148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942 3.33333E-6 L 0.01875 3.33333E-6 L -0.01679 3.33333E-6 L -3.75E-6 3.33333E-6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47943 -1.85185E-6 L 0.01876 -1.85185E-6 L -0.01679 -1.85185E-6 L 5E-6 -1.85185E-6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47943 -3.7037E-6 L 0.01875 -3.7037E-6 L -0.0168 -3.7037E-6 L 2.70833E-6 -3.7037E-6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47943 4.44444E-6 L 0.01875 4.44444E-6 L -0.0168 4.44444E-6 L 2.91667E-6 4.44444E-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47943 4.81481E-6 L 0.01876 4.81481E-6 L -0.01679 4.81481E-6 L 5E-6 4.81481E-6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47943 4.44444E-6 L 0.01875 4.44444E-6 L -0.0168 4.44444E-6 L 4.58333E-6 4.44444E-6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-0.47943 2.96296E-6 L 0.01875 2.96296E-6 L -0.0168 2.96296E-6 L 1.66667E-6 2.96296E-6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46" grpId="0"/>
      <p:bldP spid="4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R 01">
            <a:extLst>
              <a:ext uri="{FF2B5EF4-FFF2-40B4-BE49-F238E27FC236}">
                <a16:creationId xmlns:a16="http://schemas.microsoft.com/office/drawing/2014/main" id="{30D747C7-A0EE-4C4D-8E1F-46905BE60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120" y="1646544"/>
            <a:ext cx="1790697" cy="42130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20" name="Shadow 01">
            <a:extLst>
              <a:ext uri="{FF2B5EF4-FFF2-40B4-BE49-F238E27FC236}">
                <a16:creationId xmlns:a16="http://schemas.microsoft.com/office/drawing/2014/main" id="{460FD355-8235-C045-83C5-3A3CCF2FB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120" y="1646544"/>
            <a:ext cx="1790697" cy="1996681"/>
          </a:xfrm>
          <a:custGeom>
            <a:avLst/>
            <a:gdLst>
              <a:gd name="T0" fmla="*/ 1034690 w 2874"/>
              <a:gd name="T1" fmla="*/ 517621 h 3204"/>
              <a:gd name="T2" fmla="*/ 1034690 w 2874"/>
              <a:gd name="T3" fmla="*/ 832805 h 3204"/>
              <a:gd name="T4" fmla="*/ 1034690 w 2874"/>
              <a:gd name="T5" fmla="*/ 832805 h 3204"/>
              <a:gd name="T6" fmla="*/ 517525 w 2874"/>
              <a:gd name="T7" fmla="*/ 1153752 h 3204"/>
              <a:gd name="T8" fmla="*/ 517525 w 2874"/>
              <a:gd name="T9" fmla="*/ 1153752 h 3204"/>
              <a:gd name="T10" fmla="*/ 0 w 2874"/>
              <a:gd name="T11" fmla="*/ 832805 h 3204"/>
              <a:gd name="T12" fmla="*/ 0 w 2874"/>
              <a:gd name="T13" fmla="*/ 517621 h 3204"/>
              <a:gd name="T14" fmla="*/ 0 w 2874"/>
              <a:gd name="T15" fmla="*/ 517621 h 3204"/>
              <a:gd name="T16" fmla="*/ 504200 w 2874"/>
              <a:gd name="T17" fmla="*/ 360 h 3204"/>
              <a:gd name="T18" fmla="*/ 504200 w 2874"/>
              <a:gd name="T19" fmla="*/ 360 h 3204"/>
              <a:gd name="T20" fmla="*/ 517525 w 2874"/>
              <a:gd name="T21" fmla="*/ 0 h 3204"/>
              <a:gd name="T22" fmla="*/ 517525 w 2874"/>
              <a:gd name="T23" fmla="*/ 0 h 3204"/>
              <a:gd name="T24" fmla="*/ 530850 w 2874"/>
              <a:gd name="T25" fmla="*/ 360 h 3204"/>
              <a:gd name="T26" fmla="*/ 530850 w 2874"/>
              <a:gd name="T27" fmla="*/ 360 h 3204"/>
              <a:gd name="T28" fmla="*/ 538053 w 2874"/>
              <a:gd name="T29" fmla="*/ 720 h 3204"/>
              <a:gd name="T30" fmla="*/ 538053 w 2874"/>
              <a:gd name="T31" fmla="*/ 720 h 3204"/>
              <a:gd name="T32" fmla="*/ 883430 w 2874"/>
              <a:gd name="T33" fmla="*/ 151648 h 3204"/>
              <a:gd name="T34" fmla="*/ 883430 w 2874"/>
              <a:gd name="T35" fmla="*/ 151648 h 3204"/>
              <a:gd name="T36" fmla="*/ 1034690 w 2874"/>
              <a:gd name="T37" fmla="*/ 517621 h 320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874" h="3204">
                <a:moveTo>
                  <a:pt x="2873" y="1437"/>
                </a:moveTo>
                <a:lnTo>
                  <a:pt x="2873" y="2312"/>
                </a:lnTo>
                <a:cubicBezTo>
                  <a:pt x="2612" y="2841"/>
                  <a:pt x="2067" y="3203"/>
                  <a:pt x="1437" y="3203"/>
                </a:cubicBezTo>
                <a:cubicBezTo>
                  <a:pt x="807" y="3203"/>
                  <a:pt x="262" y="2840"/>
                  <a:pt x="0" y="2312"/>
                </a:cubicBezTo>
                <a:lnTo>
                  <a:pt x="0" y="1437"/>
                </a:lnTo>
                <a:cubicBezTo>
                  <a:pt x="0" y="656"/>
                  <a:pt x="623" y="20"/>
                  <a:pt x="1400" y="1"/>
                </a:cubicBezTo>
                <a:cubicBezTo>
                  <a:pt x="1412" y="0"/>
                  <a:pt x="1425" y="0"/>
                  <a:pt x="1437" y="0"/>
                </a:cubicBezTo>
                <a:cubicBezTo>
                  <a:pt x="1449" y="0"/>
                  <a:pt x="1462" y="0"/>
                  <a:pt x="1474" y="1"/>
                </a:cubicBezTo>
                <a:cubicBezTo>
                  <a:pt x="1481" y="1"/>
                  <a:pt x="1488" y="1"/>
                  <a:pt x="1494" y="2"/>
                </a:cubicBezTo>
                <a:cubicBezTo>
                  <a:pt x="1868" y="16"/>
                  <a:pt x="2205" y="174"/>
                  <a:pt x="2453" y="421"/>
                </a:cubicBezTo>
                <a:cubicBezTo>
                  <a:pt x="2712" y="681"/>
                  <a:pt x="2873" y="1040"/>
                  <a:pt x="2873" y="1437"/>
                </a:cubicBezTo>
              </a:path>
            </a:pathLst>
          </a:custGeom>
          <a:solidFill>
            <a:srgbClr val="111340">
              <a:alpha val="1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7" name="NAME 01">
            <a:extLst>
              <a:ext uri="{FF2B5EF4-FFF2-40B4-BE49-F238E27FC236}">
                <a16:creationId xmlns:a16="http://schemas.microsoft.com/office/drawing/2014/main" id="{03727FD1-8EDD-BE43-B74B-4EB971E8002F}"/>
              </a:ext>
            </a:extLst>
          </p:cNvPr>
          <p:cNvSpPr txBox="1"/>
          <p:nvPr/>
        </p:nvSpPr>
        <p:spPr>
          <a:xfrm>
            <a:off x="902572" y="3865272"/>
            <a:ext cx="1493794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EDUARDO</a:t>
            </a:r>
          </a:p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ALVES</a:t>
            </a:r>
          </a:p>
        </p:txBody>
      </p:sp>
      <p:sp>
        <p:nvSpPr>
          <p:cNvPr id="43" name="RR 02">
            <a:extLst>
              <a:ext uri="{FF2B5EF4-FFF2-40B4-BE49-F238E27FC236}">
                <a16:creationId xmlns:a16="http://schemas.microsoft.com/office/drawing/2014/main" id="{0C674CAB-CB03-0543-91B0-9D6C3A6DE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760" y="2272738"/>
            <a:ext cx="1790697" cy="42130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44" name="Shadow 02">
            <a:extLst>
              <a:ext uri="{FF2B5EF4-FFF2-40B4-BE49-F238E27FC236}">
                <a16:creationId xmlns:a16="http://schemas.microsoft.com/office/drawing/2014/main" id="{20E3729D-C503-C84A-99A8-CD159CE6B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760" y="2272738"/>
            <a:ext cx="1790697" cy="1996681"/>
          </a:xfrm>
          <a:custGeom>
            <a:avLst/>
            <a:gdLst>
              <a:gd name="T0" fmla="*/ 1034690 w 2873"/>
              <a:gd name="T1" fmla="*/ 517261 h 3204"/>
              <a:gd name="T2" fmla="*/ 1034690 w 2873"/>
              <a:gd name="T3" fmla="*/ 832445 h 3204"/>
              <a:gd name="T4" fmla="*/ 1034690 w 2873"/>
              <a:gd name="T5" fmla="*/ 832445 h 3204"/>
              <a:gd name="T6" fmla="*/ 517345 w 2873"/>
              <a:gd name="T7" fmla="*/ 1153752 h 3204"/>
              <a:gd name="T8" fmla="*/ 517345 w 2873"/>
              <a:gd name="T9" fmla="*/ 1153752 h 3204"/>
              <a:gd name="T10" fmla="*/ 0 w 2873"/>
              <a:gd name="T11" fmla="*/ 832445 h 3204"/>
              <a:gd name="T12" fmla="*/ 0 w 2873"/>
              <a:gd name="T13" fmla="*/ 517261 h 3204"/>
              <a:gd name="T14" fmla="*/ 0 w 2873"/>
              <a:gd name="T15" fmla="*/ 517261 h 3204"/>
              <a:gd name="T16" fmla="*/ 504015 w 2873"/>
              <a:gd name="T17" fmla="*/ 360 h 3204"/>
              <a:gd name="T18" fmla="*/ 504015 w 2873"/>
              <a:gd name="T19" fmla="*/ 360 h 3204"/>
              <a:gd name="T20" fmla="*/ 517345 w 2873"/>
              <a:gd name="T21" fmla="*/ 0 h 3204"/>
              <a:gd name="T22" fmla="*/ 517345 w 2873"/>
              <a:gd name="T23" fmla="*/ 0 h 3204"/>
              <a:gd name="T24" fmla="*/ 530675 w 2873"/>
              <a:gd name="T25" fmla="*/ 360 h 3204"/>
              <a:gd name="T26" fmla="*/ 530675 w 2873"/>
              <a:gd name="T27" fmla="*/ 360 h 3204"/>
              <a:gd name="T28" fmla="*/ 537880 w 2873"/>
              <a:gd name="T29" fmla="*/ 360 h 3204"/>
              <a:gd name="T30" fmla="*/ 537880 w 2873"/>
              <a:gd name="T31" fmla="*/ 360 h 3204"/>
              <a:gd name="T32" fmla="*/ 883017 w 2873"/>
              <a:gd name="T33" fmla="*/ 151648 h 3204"/>
              <a:gd name="T34" fmla="*/ 883017 w 2873"/>
              <a:gd name="T35" fmla="*/ 151648 h 3204"/>
              <a:gd name="T36" fmla="*/ 1034690 w 2873"/>
              <a:gd name="T37" fmla="*/ 517261 h 320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873" h="3204">
                <a:moveTo>
                  <a:pt x="2872" y="1436"/>
                </a:moveTo>
                <a:lnTo>
                  <a:pt x="2872" y="2311"/>
                </a:lnTo>
                <a:cubicBezTo>
                  <a:pt x="2610" y="2840"/>
                  <a:pt x="2065" y="3203"/>
                  <a:pt x="1436" y="3203"/>
                </a:cubicBezTo>
                <a:cubicBezTo>
                  <a:pt x="806" y="3203"/>
                  <a:pt x="261" y="2840"/>
                  <a:pt x="0" y="2311"/>
                </a:cubicBezTo>
                <a:lnTo>
                  <a:pt x="0" y="1436"/>
                </a:lnTo>
                <a:cubicBezTo>
                  <a:pt x="0" y="656"/>
                  <a:pt x="623" y="20"/>
                  <a:pt x="1399" y="1"/>
                </a:cubicBezTo>
                <a:cubicBezTo>
                  <a:pt x="1411" y="1"/>
                  <a:pt x="1423" y="0"/>
                  <a:pt x="1436" y="0"/>
                </a:cubicBezTo>
                <a:cubicBezTo>
                  <a:pt x="1448" y="0"/>
                  <a:pt x="1461" y="1"/>
                  <a:pt x="1473" y="1"/>
                </a:cubicBezTo>
                <a:cubicBezTo>
                  <a:pt x="1480" y="1"/>
                  <a:pt x="1486" y="1"/>
                  <a:pt x="1493" y="1"/>
                </a:cubicBezTo>
                <a:cubicBezTo>
                  <a:pt x="1867" y="16"/>
                  <a:pt x="2204" y="174"/>
                  <a:pt x="2451" y="421"/>
                </a:cubicBezTo>
                <a:cubicBezTo>
                  <a:pt x="2711" y="681"/>
                  <a:pt x="2872" y="1040"/>
                  <a:pt x="2872" y="1436"/>
                </a:cubicBezTo>
              </a:path>
            </a:pathLst>
          </a:custGeom>
          <a:solidFill>
            <a:srgbClr val="111340">
              <a:alpha val="1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9" name="NAME 02">
            <a:extLst>
              <a:ext uri="{FF2B5EF4-FFF2-40B4-BE49-F238E27FC236}">
                <a16:creationId xmlns:a16="http://schemas.microsoft.com/office/drawing/2014/main" id="{1894D2F5-4676-AF4C-B7D7-07B6E9DEC23F}"/>
              </a:ext>
            </a:extLst>
          </p:cNvPr>
          <p:cNvSpPr txBox="1"/>
          <p:nvPr/>
        </p:nvSpPr>
        <p:spPr>
          <a:xfrm>
            <a:off x="2976011" y="4491899"/>
            <a:ext cx="179069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EDUARDO </a:t>
            </a:r>
          </a:p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PASQUALETTI</a:t>
            </a:r>
          </a:p>
        </p:txBody>
      </p:sp>
      <p:sp>
        <p:nvSpPr>
          <p:cNvPr id="67" name="RR 03">
            <a:extLst>
              <a:ext uri="{FF2B5EF4-FFF2-40B4-BE49-F238E27FC236}">
                <a16:creationId xmlns:a16="http://schemas.microsoft.com/office/drawing/2014/main" id="{CC981792-655C-C84A-B1AF-7BBC569F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1" y="1646544"/>
            <a:ext cx="1790697" cy="421308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68" name="Shadow 03">
            <a:extLst>
              <a:ext uri="{FF2B5EF4-FFF2-40B4-BE49-F238E27FC236}">
                <a16:creationId xmlns:a16="http://schemas.microsoft.com/office/drawing/2014/main" id="{1E71B035-F509-544C-9E5D-ABEFD663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1" y="1646544"/>
            <a:ext cx="1790697" cy="1996681"/>
          </a:xfrm>
          <a:custGeom>
            <a:avLst/>
            <a:gdLst>
              <a:gd name="T0" fmla="*/ 1034690 w 2873"/>
              <a:gd name="T1" fmla="*/ 517621 h 3204"/>
              <a:gd name="T2" fmla="*/ 1034690 w 2873"/>
              <a:gd name="T3" fmla="*/ 832805 h 3204"/>
              <a:gd name="T4" fmla="*/ 1034690 w 2873"/>
              <a:gd name="T5" fmla="*/ 832805 h 3204"/>
              <a:gd name="T6" fmla="*/ 517705 w 2873"/>
              <a:gd name="T7" fmla="*/ 1153752 h 3204"/>
              <a:gd name="T8" fmla="*/ 517705 w 2873"/>
              <a:gd name="T9" fmla="*/ 1153752 h 3204"/>
              <a:gd name="T10" fmla="*/ 0 w 2873"/>
              <a:gd name="T11" fmla="*/ 832805 h 3204"/>
              <a:gd name="T12" fmla="*/ 0 w 2873"/>
              <a:gd name="T13" fmla="*/ 517621 h 3204"/>
              <a:gd name="T14" fmla="*/ 0 w 2873"/>
              <a:gd name="T15" fmla="*/ 517621 h 3204"/>
              <a:gd name="T16" fmla="*/ 504015 w 2873"/>
              <a:gd name="T17" fmla="*/ 360 h 3204"/>
              <a:gd name="T18" fmla="*/ 504015 w 2873"/>
              <a:gd name="T19" fmla="*/ 360 h 3204"/>
              <a:gd name="T20" fmla="*/ 517705 w 2873"/>
              <a:gd name="T21" fmla="*/ 0 h 3204"/>
              <a:gd name="T22" fmla="*/ 517705 w 2873"/>
              <a:gd name="T23" fmla="*/ 0 h 3204"/>
              <a:gd name="T24" fmla="*/ 530675 w 2873"/>
              <a:gd name="T25" fmla="*/ 360 h 3204"/>
              <a:gd name="T26" fmla="*/ 530675 w 2873"/>
              <a:gd name="T27" fmla="*/ 360 h 3204"/>
              <a:gd name="T28" fmla="*/ 537880 w 2873"/>
              <a:gd name="T29" fmla="*/ 720 h 3204"/>
              <a:gd name="T30" fmla="*/ 537880 w 2873"/>
              <a:gd name="T31" fmla="*/ 720 h 3204"/>
              <a:gd name="T32" fmla="*/ 883377 w 2873"/>
              <a:gd name="T33" fmla="*/ 151648 h 3204"/>
              <a:gd name="T34" fmla="*/ 883377 w 2873"/>
              <a:gd name="T35" fmla="*/ 151648 h 3204"/>
              <a:gd name="T36" fmla="*/ 1034690 w 2873"/>
              <a:gd name="T37" fmla="*/ 517621 h 320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873" h="3204">
                <a:moveTo>
                  <a:pt x="2872" y="1437"/>
                </a:moveTo>
                <a:lnTo>
                  <a:pt x="2872" y="2312"/>
                </a:lnTo>
                <a:cubicBezTo>
                  <a:pt x="2610" y="2841"/>
                  <a:pt x="2065" y="3203"/>
                  <a:pt x="1437" y="3203"/>
                </a:cubicBezTo>
                <a:cubicBezTo>
                  <a:pt x="807" y="3203"/>
                  <a:pt x="262" y="2840"/>
                  <a:pt x="0" y="2312"/>
                </a:cubicBezTo>
                <a:lnTo>
                  <a:pt x="0" y="1437"/>
                </a:lnTo>
                <a:cubicBezTo>
                  <a:pt x="0" y="656"/>
                  <a:pt x="623" y="20"/>
                  <a:pt x="1399" y="1"/>
                </a:cubicBezTo>
                <a:cubicBezTo>
                  <a:pt x="1412" y="0"/>
                  <a:pt x="1424" y="0"/>
                  <a:pt x="1437" y="0"/>
                </a:cubicBezTo>
                <a:cubicBezTo>
                  <a:pt x="1448" y="0"/>
                  <a:pt x="1460" y="0"/>
                  <a:pt x="1473" y="1"/>
                </a:cubicBezTo>
                <a:cubicBezTo>
                  <a:pt x="1479" y="1"/>
                  <a:pt x="1487" y="1"/>
                  <a:pt x="1493" y="2"/>
                </a:cubicBezTo>
                <a:cubicBezTo>
                  <a:pt x="1867" y="16"/>
                  <a:pt x="2204" y="174"/>
                  <a:pt x="2452" y="421"/>
                </a:cubicBezTo>
                <a:cubicBezTo>
                  <a:pt x="2711" y="681"/>
                  <a:pt x="2872" y="1040"/>
                  <a:pt x="2872" y="1437"/>
                </a:cubicBezTo>
              </a:path>
            </a:pathLst>
          </a:custGeom>
          <a:solidFill>
            <a:srgbClr val="111340">
              <a:alpha val="1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11" name="NAME 03">
            <a:extLst>
              <a:ext uri="{FF2B5EF4-FFF2-40B4-BE49-F238E27FC236}">
                <a16:creationId xmlns:a16="http://schemas.microsoft.com/office/drawing/2014/main" id="{D6DC3E14-FF51-FF4C-9D43-7269E114E0C6}"/>
              </a:ext>
            </a:extLst>
          </p:cNvPr>
          <p:cNvSpPr txBox="1"/>
          <p:nvPr/>
        </p:nvSpPr>
        <p:spPr>
          <a:xfrm>
            <a:off x="5352941" y="3865272"/>
            <a:ext cx="1486118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MATHEUS</a:t>
            </a:r>
          </a:p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NADUR</a:t>
            </a:r>
          </a:p>
        </p:txBody>
      </p:sp>
      <p:sp>
        <p:nvSpPr>
          <p:cNvPr id="115" name="RR 04">
            <a:extLst>
              <a:ext uri="{FF2B5EF4-FFF2-40B4-BE49-F238E27FC236}">
                <a16:creationId xmlns:a16="http://schemas.microsoft.com/office/drawing/2014/main" id="{3EC60BC3-13A6-3F48-BE12-DD336FF1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2545" y="2272738"/>
            <a:ext cx="1790697" cy="421308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116" name="Shadow 04">
            <a:extLst>
              <a:ext uri="{FF2B5EF4-FFF2-40B4-BE49-F238E27FC236}">
                <a16:creationId xmlns:a16="http://schemas.microsoft.com/office/drawing/2014/main" id="{F3E8D818-FDAF-7D42-AA5F-608E3C27E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2545" y="2272738"/>
            <a:ext cx="1790697" cy="1996681"/>
          </a:xfrm>
          <a:custGeom>
            <a:avLst/>
            <a:gdLst>
              <a:gd name="T0" fmla="*/ 1034690 w 2874"/>
              <a:gd name="T1" fmla="*/ 517261 h 3204"/>
              <a:gd name="T2" fmla="*/ 1034690 w 2874"/>
              <a:gd name="T3" fmla="*/ 832445 h 3204"/>
              <a:gd name="T4" fmla="*/ 1034690 w 2874"/>
              <a:gd name="T5" fmla="*/ 832445 h 3204"/>
              <a:gd name="T6" fmla="*/ 517525 w 2874"/>
              <a:gd name="T7" fmla="*/ 1153752 h 3204"/>
              <a:gd name="T8" fmla="*/ 517525 w 2874"/>
              <a:gd name="T9" fmla="*/ 1153752 h 3204"/>
              <a:gd name="T10" fmla="*/ 0 w 2874"/>
              <a:gd name="T11" fmla="*/ 832445 h 3204"/>
              <a:gd name="T12" fmla="*/ 0 w 2874"/>
              <a:gd name="T13" fmla="*/ 517261 h 3204"/>
              <a:gd name="T14" fmla="*/ 0 w 2874"/>
              <a:gd name="T15" fmla="*/ 517261 h 3204"/>
              <a:gd name="T16" fmla="*/ 503840 w 2874"/>
              <a:gd name="T17" fmla="*/ 360 h 3204"/>
              <a:gd name="T18" fmla="*/ 503840 w 2874"/>
              <a:gd name="T19" fmla="*/ 360 h 3204"/>
              <a:gd name="T20" fmla="*/ 517525 w 2874"/>
              <a:gd name="T21" fmla="*/ 0 h 3204"/>
              <a:gd name="T22" fmla="*/ 517525 w 2874"/>
              <a:gd name="T23" fmla="*/ 0 h 3204"/>
              <a:gd name="T24" fmla="*/ 530850 w 2874"/>
              <a:gd name="T25" fmla="*/ 360 h 3204"/>
              <a:gd name="T26" fmla="*/ 530850 w 2874"/>
              <a:gd name="T27" fmla="*/ 360 h 3204"/>
              <a:gd name="T28" fmla="*/ 538053 w 2874"/>
              <a:gd name="T29" fmla="*/ 360 h 3204"/>
              <a:gd name="T30" fmla="*/ 538053 w 2874"/>
              <a:gd name="T31" fmla="*/ 360 h 3204"/>
              <a:gd name="T32" fmla="*/ 883070 w 2874"/>
              <a:gd name="T33" fmla="*/ 151648 h 3204"/>
              <a:gd name="T34" fmla="*/ 883070 w 2874"/>
              <a:gd name="T35" fmla="*/ 151648 h 3204"/>
              <a:gd name="T36" fmla="*/ 1034690 w 2874"/>
              <a:gd name="T37" fmla="*/ 517261 h 320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874" h="3204">
                <a:moveTo>
                  <a:pt x="2873" y="1436"/>
                </a:moveTo>
                <a:lnTo>
                  <a:pt x="2873" y="2311"/>
                </a:lnTo>
                <a:cubicBezTo>
                  <a:pt x="2611" y="2840"/>
                  <a:pt x="2066" y="3203"/>
                  <a:pt x="1437" y="3203"/>
                </a:cubicBezTo>
                <a:cubicBezTo>
                  <a:pt x="807" y="3203"/>
                  <a:pt x="262" y="2840"/>
                  <a:pt x="0" y="2311"/>
                </a:cubicBezTo>
                <a:lnTo>
                  <a:pt x="0" y="1436"/>
                </a:lnTo>
                <a:cubicBezTo>
                  <a:pt x="0" y="656"/>
                  <a:pt x="623" y="20"/>
                  <a:pt x="1399" y="1"/>
                </a:cubicBezTo>
                <a:cubicBezTo>
                  <a:pt x="1412" y="1"/>
                  <a:pt x="1424" y="0"/>
                  <a:pt x="1437" y="0"/>
                </a:cubicBezTo>
                <a:cubicBezTo>
                  <a:pt x="1449" y="0"/>
                  <a:pt x="1461" y="1"/>
                  <a:pt x="1474" y="1"/>
                </a:cubicBezTo>
                <a:cubicBezTo>
                  <a:pt x="1481" y="1"/>
                  <a:pt x="1487" y="1"/>
                  <a:pt x="1494" y="1"/>
                </a:cubicBezTo>
                <a:cubicBezTo>
                  <a:pt x="1868" y="16"/>
                  <a:pt x="2205" y="174"/>
                  <a:pt x="2452" y="421"/>
                </a:cubicBezTo>
                <a:cubicBezTo>
                  <a:pt x="2712" y="681"/>
                  <a:pt x="2873" y="1040"/>
                  <a:pt x="2873" y="1436"/>
                </a:cubicBezTo>
              </a:path>
            </a:pathLst>
          </a:custGeom>
          <a:solidFill>
            <a:srgbClr val="111340">
              <a:alpha val="1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13" name="NAME 04">
            <a:extLst>
              <a:ext uri="{FF2B5EF4-FFF2-40B4-BE49-F238E27FC236}">
                <a16:creationId xmlns:a16="http://schemas.microsoft.com/office/drawing/2014/main" id="{DADDD359-34AE-DC47-9167-B4601F9EF5C0}"/>
              </a:ext>
            </a:extLst>
          </p:cNvPr>
          <p:cNvSpPr txBox="1"/>
          <p:nvPr/>
        </p:nvSpPr>
        <p:spPr>
          <a:xfrm>
            <a:off x="7419796" y="4491899"/>
            <a:ext cx="179069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PAULO</a:t>
            </a:r>
          </a:p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GONÇALVES</a:t>
            </a:r>
          </a:p>
        </p:txBody>
      </p:sp>
      <p:sp>
        <p:nvSpPr>
          <p:cNvPr id="91" name="RR 05">
            <a:extLst>
              <a:ext uri="{FF2B5EF4-FFF2-40B4-BE49-F238E27FC236}">
                <a16:creationId xmlns:a16="http://schemas.microsoft.com/office/drawing/2014/main" id="{2DCC9095-69E8-BA40-BE04-7870AC6FC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184" y="1646544"/>
            <a:ext cx="1790697" cy="421308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92" name="Shadow 05">
            <a:extLst>
              <a:ext uri="{FF2B5EF4-FFF2-40B4-BE49-F238E27FC236}">
                <a16:creationId xmlns:a16="http://schemas.microsoft.com/office/drawing/2014/main" id="{E2435E42-53BE-FC42-80C6-7ED1D9727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184" y="1646544"/>
            <a:ext cx="1790697" cy="1996681"/>
          </a:xfrm>
          <a:custGeom>
            <a:avLst/>
            <a:gdLst>
              <a:gd name="T0" fmla="*/ 1034690 w 2874"/>
              <a:gd name="T1" fmla="*/ 517621 h 3204"/>
              <a:gd name="T2" fmla="*/ 1034690 w 2874"/>
              <a:gd name="T3" fmla="*/ 832805 h 3204"/>
              <a:gd name="T4" fmla="*/ 1034690 w 2874"/>
              <a:gd name="T5" fmla="*/ 832805 h 3204"/>
              <a:gd name="T6" fmla="*/ 517165 w 2874"/>
              <a:gd name="T7" fmla="*/ 1153752 h 3204"/>
              <a:gd name="T8" fmla="*/ 517165 w 2874"/>
              <a:gd name="T9" fmla="*/ 1153752 h 3204"/>
              <a:gd name="T10" fmla="*/ 0 w 2874"/>
              <a:gd name="T11" fmla="*/ 832805 h 3204"/>
              <a:gd name="T12" fmla="*/ 0 w 2874"/>
              <a:gd name="T13" fmla="*/ 517621 h 3204"/>
              <a:gd name="T14" fmla="*/ 0 w 2874"/>
              <a:gd name="T15" fmla="*/ 517621 h 3204"/>
              <a:gd name="T16" fmla="*/ 504200 w 2874"/>
              <a:gd name="T17" fmla="*/ 360 h 3204"/>
              <a:gd name="T18" fmla="*/ 504200 w 2874"/>
              <a:gd name="T19" fmla="*/ 360 h 3204"/>
              <a:gd name="T20" fmla="*/ 517165 w 2874"/>
              <a:gd name="T21" fmla="*/ 0 h 3204"/>
              <a:gd name="T22" fmla="*/ 517165 w 2874"/>
              <a:gd name="T23" fmla="*/ 0 h 3204"/>
              <a:gd name="T24" fmla="*/ 530850 w 2874"/>
              <a:gd name="T25" fmla="*/ 360 h 3204"/>
              <a:gd name="T26" fmla="*/ 530850 w 2874"/>
              <a:gd name="T27" fmla="*/ 360 h 3204"/>
              <a:gd name="T28" fmla="*/ 538053 w 2874"/>
              <a:gd name="T29" fmla="*/ 720 h 3204"/>
              <a:gd name="T30" fmla="*/ 538053 w 2874"/>
              <a:gd name="T31" fmla="*/ 720 h 3204"/>
              <a:gd name="T32" fmla="*/ 883070 w 2874"/>
              <a:gd name="T33" fmla="*/ 151648 h 3204"/>
              <a:gd name="T34" fmla="*/ 883070 w 2874"/>
              <a:gd name="T35" fmla="*/ 151648 h 3204"/>
              <a:gd name="T36" fmla="*/ 1034690 w 2874"/>
              <a:gd name="T37" fmla="*/ 517621 h 320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874" h="3204">
                <a:moveTo>
                  <a:pt x="2873" y="1437"/>
                </a:moveTo>
                <a:lnTo>
                  <a:pt x="2873" y="2312"/>
                </a:lnTo>
                <a:cubicBezTo>
                  <a:pt x="2611" y="2841"/>
                  <a:pt x="2066" y="3203"/>
                  <a:pt x="1436" y="3203"/>
                </a:cubicBezTo>
                <a:cubicBezTo>
                  <a:pt x="807" y="3203"/>
                  <a:pt x="262" y="2840"/>
                  <a:pt x="0" y="2312"/>
                </a:cubicBezTo>
                <a:lnTo>
                  <a:pt x="0" y="1437"/>
                </a:lnTo>
                <a:cubicBezTo>
                  <a:pt x="0" y="656"/>
                  <a:pt x="624" y="20"/>
                  <a:pt x="1400" y="1"/>
                </a:cubicBezTo>
                <a:cubicBezTo>
                  <a:pt x="1412" y="0"/>
                  <a:pt x="1424" y="0"/>
                  <a:pt x="1436" y="0"/>
                </a:cubicBezTo>
                <a:cubicBezTo>
                  <a:pt x="1449" y="0"/>
                  <a:pt x="1462" y="0"/>
                  <a:pt x="1474" y="1"/>
                </a:cubicBezTo>
                <a:cubicBezTo>
                  <a:pt x="1480" y="1"/>
                  <a:pt x="1487" y="1"/>
                  <a:pt x="1494" y="2"/>
                </a:cubicBezTo>
                <a:cubicBezTo>
                  <a:pt x="1868" y="16"/>
                  <a:pt x="2205" y="174"/>
                  <a:pt x="2452" y="421"/>
                </a:cubicBezTo>
                <a:cubicBezTo>
                  <a:pt x="2712" y="681"/>
                  <a:pt x="2873" y="1040"/>
                  <a:pt x="2873" y="1437"/>
                </a:cubicBezTo>
              </a:path>
            </a:pathLst>
          </a:custGeom>
          <a:solidFill>
            <a:srgbClr val="111340">
              <a:alpha val="1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15" name="NAME 05">
            <a:extLst>
              <a:ext uri="{FF2B5EF4-FFF2-40B4-BE49-F238E27FC236}">
                <a16:creationId xmlns:a16="http://schemas.microsoft.com/office/drawing/2014/main" id="{AF9E9965-2207-CF45-9E48-D1715B9E83EB}"/>
              </a:ext>
            </a:extLst>
          </p:cNvPr>
          <p:cNvSpPr txBox="1"/>
          <p:nvPr/>
        </p:nvSpPr>
        <p:spPr>
          <a:xfrm>
            <a:off x="9644436" y="3858314"/>
            <a:ext cx="179069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Montserrat" pitchFamily="2" charset="77"/>
                <a:cs typeface="Poppins" pitchFamily="2" charset="77"/>
              </a:rPr>
              <a:t>RICHARD PASSARELLI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A846C7E-1B5F-6948-85D1-EE13BED86CAB}"/>
              </a:ext>
            </a:extLst>
          </p:cNvPr>
          <p:cNvSpPr txBox="1"/>
          <p:nvPr/>
        </p:nvSpPr>
        <p:spPr>
          <a:xfrm>
            <a:off x="748721" y="329184"/>
            <a:ext cx="10694558" cy="63094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500" b="1" spc="-145" dirty="0">
                <a:solidFill>
                  <a:schemeClr val="tx2"/>
                </a:solidFill>
                <a:latin typeface="Montserrat" pitchFamily="2" charset="77"/>
                <a:cs typeface="Poppins" pitchFamily="2" charset="77"/>
              </a:rPr>
              <a:t>SQUAD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B058E74-74FA-AF40-9C8D-4519883D9851}"/>
              </a:ext>
            </a:extLst>
          </p:cNvPr>
          <p:cNvSpPr txBox="1"/>
          <p:nvPr/>
        </p:nvSpPr>
        <p:spPr>
          <a:xfrm>
            <a:off x="755361" y="932206"/>
            <a:ext cx="1068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spc="-60" dirty="0">
                <a:latin typeface="Montserrat" pitchFamily="2" charset="77"/>
                <a:cs typeface="Poppins" pitchFamily="2" charset="77"/>
              </a:rPr>
              <a:t>Alunos SENAI: Desenvolvimento de Sistemas</a:t>
            </a:r>
            <a:endParaRPr lang="en-US" sz="1500" spc="-60" dirty="0">
              <a:latin typeface="Montserrat" pitchFamily="2" charset="77"/>
              <a:cs typeface="Poppins" pitchFamily="2" charset="77"/>
            </a:endParaRP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5A3903E7-DC4F-108F-116B-6D14114E10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FB37FA6F-4C2B-DA17-E000-BA95921978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" b="60"/>
          <a:stretch>
            <a:fillRect/>
          </a:stretch>
        </p:blipFill>
        <p:spPr/>
      </p:pic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685BA6A3-0614-383C-AB63-384F12938CC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" b="60"/>
          <a:stretch>
            <a:fillRect/>
          </a:stretch>
        </p:blipFill>
        <p:spPr/>
      </p:pic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C51FDF6F-CF15-C4F3-562B-40701566AF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Espaço Reservado para Imagem 21">
            <a:extLst>
              <a:ext uri="{FF2B5EF4-FFF2-40B4-BE49-F238E27FC236}">
                <a16:creationId xmlns:a16="http://schemas.microsoft.com/office/drawing/2014/main" id="{6A8BCF0F-4495-8E87-4F61-4752142EA3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782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7" grpId="0"/>
      <p:bldP spid="43" grpId="0" animBg="1"/>
      <p:bldP spid="44" grpId="0" animBg="1"/>
      <p:bldP spid="9" grpId="0"/>
      <p:bldP spid="67" grpId="0" animBg="1"/>
      <p:bldP spid="68" grpId="0" animBg="1"/>
      <p:bldP spid="11" grpId="0"/>
      <p:bldP spid="115" grpId="0" animBg="1"/>
      <p:bldP spid="116" grpId="0" animBg="1"/>
      <p:bldP spid="13" grpId="0"/>
      <p:bldP spid="91" grpId="0" animBg="1"/>
      <p:bldP spid="92" grpId="0" animBg="1"/>
      <p:bldP spid="15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91" y="2747585"/>
            <a:ext cx="150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1-2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008" y="656944"/>
            <a:ext cx="121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AGENDA</a:t>
            </a:r>
            <a:endParaRPr lang="en-US" sz="1600" b="1" dirty="0">
              <a:latin typeface="Montserrat" panose="00000500000000000000" pitchFamily="2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375879" y="2756320"/>
            <a:ext cx="0" cy="1541862"/>
          </a:xfrm>
          <a:prstGeom prst="line">
            <a:avLst/>
          </a:prstGeom>
          <a:ln w="38100">
            <a:solidFill>
              <a:srgbClr val="D36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32366" y="2762973"/>
            <a:ext cx="2209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O QUE É UMA FUNÇÃO?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643" y="3009195"/>
            <a:ext cx="119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2365" y="3024583"/>
            <a:ext cx="3563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TIPOS DE FUNÇÕES NO SQL SERVER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1499" y="3270805"/>
            <a:ext cx="119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4-5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32365" y="3286193"/>
            <a:ext cx="29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FUNÇÕES ESCALARES </a:t>
            </a:r>
            <a:endParaRPr lang="en-US" sz="1200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1359" y="3532415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6-7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2366" y="3547803"/>
            <a:ext cx="28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FUNÇÕES DE TABELA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0443" y="3773861"/>
            <a:ext cx="121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8-9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32366" y="3789249"/>
            <a:ext cx="26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FUNÇÕES DE AGREGAÇÃO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91" y="4035471"/>
            <a:ext cx="150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10-11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32366" y="4050859"/>
            <a:ext cx="2679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EXEMPLOS PRÁTICOS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58255" y="2753375"/>
            <a:ext cx="120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12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8018750" y="2762110"/>
            <a:ext cx="0" cy="1541862"/>
          </a:xfrm>
          <a:prstGeom prst="line">
            <a:avLst/>
          </a:prstGeom>
          <a:ln w="38100">
            <a:solidFill>
              <a:srgbClr val="D36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175237" y="2768763"/>
            <a:ext cx="31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BOAS PRÁTICAS AO USAR FUNÇÕES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14743" y="3014985"/>
            <a:ext cx="1047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175237" y="3030373"/>
            <a:ext cx="183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latin typeface="Montserrat" panose="00000500000000000000" pitchFamily="2" charset="0"/>
              </a:rPr>
              <a:t>CONCLUSÃO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87192" y="3276595"/>
            <a:ext cx="1275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SLIDES 14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75237" y="3291983"/>
            <a:ext cx="183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latin typeface="Montserrat" panose="00000500000000000000" pitchFamily="2" charset="0"/>
              </a:rPr>
              <a:t>MATERIAL DE APOIO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743679" y="3538205"/>
            <a:ext cx="111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15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75237" y="3553593"/>
            <a:ext cx="183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PERGUNTAS 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743679" y="3779651"/>
            <a:ext cx="111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Montserrat" panose="000005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SLIDE 16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75237" y="3795039"/>
            <a:ext cx="183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AGRADECIMENTOS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18A5F3-549C-EDF9-C7D5-14F0AAD8AB5D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D36944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7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 colorful circle">
            <a:extLst>
              <a:ext uri="{FF2B5EF4-FFF2-40B4-BE49-F238E27FC236}">
                <a16:creationId xmlns:a16="http://schemas.microsoft.com/office/drawing/2014/main" id="{AEA151E3-3EE6-448E-09F5-BFA0FC9977DB}"/>
              </a:ext>
            </a:extLst>
          </p:cNvPr>
          <p:cNvSpPr/>
          <p:nvPr/>
        </p:nvSpPr>
        <p:spPr>
          <a:xfrm>
            <a:off x="1594665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3" name="Colorful circle">
            <a:extLst>
              <a:ext uri="{FF2B5EF4-FFF2-40B4-BE49-F238E27FC236}">
                <a16:creationId xmlns:a16="http://schemas.microsoft.com/office/drawing/2014/main" id="{74FEF10C-F05B-74D3-6A61-658EA830E1A0}"/>
              </a:ext>
            </a:extLst>
          </p:cNvPr>
          <p:cNvSpPr/>
          <p:nvPr/>
        </p:nvSpPr>
        <p:spPr>
          <a:xfrm>
            <a:off x="2101078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5" name="Little colorful circle">
            <a:extLst>
              <a:ext uri="{FF2B5EF4-FFF2-40B4-BE49-F238E27FC236}">
                <a16:creationId xmlns:a16="http://schemas.microsoft.com/office/drawing/2014/main" id="{19BB4463-B47B-4C40-358C-75F7F2A04B25}"/>
              </a:ext>
            </a:extLst>
          </p:cNvPr>
          <p:cNvSpPr/>
          <p:nvPr/>
        </p:nvSpPr>
        <p:spPr>
          <a:xfrm>
            <a:off x="1624824" y="1829183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8" name="Little colorful circle">
            <a:extLst>
              <a:ext uri="{FF2B5EF4-FFF2-40B4-BE49-F238E27FC236}">
                <a16:creationId xmlns:a16="http://schemas.microsoft.com/office/drawing/2014/main" id="{F01545F9-C58F-32A4-C50C-1095FBC83836}"/>
              </a:ext>
            </a:extLst>
          </p:cNvPr>
          <p:cNvSpPr/>
          <p:nvPr/>
        </p:nvSpPr>
        <p:spPr>
          <a:xfrm>
            <a:off x="5033044" y="2773150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9" name="Little colorful circle">
            <a:extLst>
              <a:ext uri="{FF2B5EF4-FFF2-40B4-BE49-F238E27FC236}">
                <a16:creationId xmlns:a16="http://schemas.microsoft.com/office/drawing/2014/main" id="{E4AFECF7-7DD1-4A8E-B604-B2EAB92B4A7C}"/>
              </a:ext>
            </a:extLst>
          </p:cNvPr>
          <p:cNvSpPr/>
          <p:nvPr/>
        </p:nvSpPr>
        <p:spPr>
          <a:xfrm>
            <a:off x="1977575" y="4687149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rgbClr val="0070C0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594FF03-40EF-79B8-99B3-99212E5F7C3D}"/>
              </a:ext>
            </a:extLst>
          </p:cNvPr>
          <p:cNvSpPr txBox="1"/>
          <p:nvPr/>
        </p:nvSpPr>
        <p:spPr>
          <a:xfrm>
            <a:off x="6516960" y="2014629"/>
            <a:ext cx="5128699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000">
                <a:latin typeface="Montserrat" panose="00000500000000000000" pitchFamily="2" charset="0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Definição técnica de função no contexto SQL.</a:t>
            </a:r>
            <a:r>
              <a:rPr lang="pt-BR" sz="1200" dirty="0"/>
              <a:t>(conjunto instruções, ação/calculo, valores, programa)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Por que usamos funções? (Reutilização de código, legibilidade,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13" name="Curve line">
            <a:extLst>
              <a:ext uri="{FF2B5EF4-FFF2-40B4-BE49-F238E27FC236}">
                <a16:creationId xmlns:a16="http://schemas.microsoft.com/office/drawing/2014/main" id="{4F53AA32-9409-AF4B-7E1A-DE7D3FE68253}"/>
              </a:ext>
            </a:extLst>
          </p:cNvPr>
          <p:cNvSpPr/>
          <p:nvPr/>
        </p:nvSpPr>
        <p:spPr>
          <a:xfrm>
            <a:off x="4450948" y="4029119"/>
            <a:ext cx="586404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24"/>
                </a:moveTo>
                <a:cubicBezTo>
                  <a:pt x="80962" y="161836"/>
                  <a:pt x="212267" y="161836"/>
                  <a:pt x="293268" y="80924"/>
                </a:cubicBezTo>
                <a:cubicBezTo>
                  <a:pt x="374180" y="0"/>
                  <a:pt x="505485" y="0"/>
                  <a:pt x="586536" y="80924"/>
                </a:cubicBezTo>
                <a:cubicBezTo>
                  <a:pt x="667423" y="161836"/>
                  <a:pt x="798728" y="161836"/>
                  <a:pt x="879640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5" name="Curve line">
            <a:extLst>
              <a:ext uri="{FF2B5EF4-FFF2-40B4-BE49-F238E27FC236}">
                <a16:creationId xmlns:a16="http://schemas.microsoft.com/office/drawing/2014/main" id="{72E8D1A0-684B-7187-A056-8DD5EE3927B2}"/>
              </a:ext>
            </a:extLst>
          </p:cNvPr>
          <p:cNvSpPr/>
          <p:nvPr/>
        </p:nvSpPr>
        <p:spPr>
          <a:xfrm>
            <a:off x="2414644" y="1718016"/>
            <a:ext cx="586410" cy="80925"/>
          </a:xfrm>
          <a:custGeom>
            <a:avLst/>
            <a:gdLst/>
            <a:ahLst/>
            <a:cxnLst/>
            <a:rect l="0" t="0" r="0" b="0"/>
            <a:pathLst>
              <a:path w="1172819" h="161848">
                <a:moveTo>
                  <a:pt x="0" y="80924"/>
                </a:moveTo>
                <a:cubicBezTo>
                  <a:pt x="80962" y="161848"/>
                  <a:pt x="212280" y="161848"/>
                  <a:pt x="293268" y="80924"/>
                </a:cubicBezTo>
                <a:cubicBezTo>
                  <a:pt x="374180" y="0"/>
                  <a:pt x="505485" y="0"/>
                  <a:pt x="586549" y="80924"/>
                </a:cubicBezTo>
                <a:cubicBezTo>
                  <a:pt x="667435" y="161848"/>
                  <a:pt x="798728" y="161848"/>
                  <a:pt x="879640" y="80924"/>
                </a:cubicBezTo>
                <a:cubicBezTo>
                  <a:pt x="960551" y="0"/>
                  <a:pt x="1091933" y="0"/>
                  <a:pt x="1172819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5328E900-A87F-1A2F-C2C8-3B7645C0DA11}"/>
              </a:ext>
            </a:extLst>
          </p:cNvPr>
          <p:cNvSpPr/>
          <p:nvPr/>
        </p:nvSpPr>
        <p:spPr>
          <a:xfrm>
            <a:off x="4572321" y="3185622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B5F4946E-14A7-C08D-D0BF-E7DF4F404DF7}"/>
              </a:ext>
            </a:extLst>
          </p:cNvPr>
          <p:cNvSpPr/>
          <p:nvPr/>
        </p:nvSpPr>
        <p:spPr>
          <a:xfrm>
            <a:off x="2339347" y="5099378"/>
            <a:ext cx="408871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75EA6CDE-0347-DF61-CEA4-330B95A0E768}"/>
              </a:ext>
            </a:extLst>
          </p:cNvPr>
          <p:cNvSpPr/>
          <p:nvPr/>
        </p:nvSpPr>
        <p:spPr>
          <a:xfrm>
            <a:off x="4381100" y="3323878"/>
            <a:ext cx="209950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5D166CAF-B5B0-6508-FFCD-E147C195C33C}"/>
              </a:ext>
            </a:extLst>
          </p:cNvPr>
          <p:cNvSpPr/>
          <p:nvPr/>
        </p:nvSpPr>
        <p:spPr>
          <a:xfrm>
            <a:off x="2520625" y="4070542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57E3DC82-7CEA-2530-4496-E37723CAD426}"/>
              </a:ext>
            </a:extLst>
          </p:cNvPr>
          <p:cNvSpPr/>
          <p:nvPr/>
        </p:nvSpPr>
        <p:spPr>
          <a:xfrm>
            <a:off x="4123277" y="3806664"/>
            <a:ext cx="332873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6E25F707-FF04-629A-CF93-7DC0F1F1E760}"/>
              </a:ext>
            </a:extLst>
          </p:cNvPr>
          <p:cNvSpPr/>
          <p:nvPr/>
        </p:nvSpPr>
        <p:spPr>
          <a:xfrm>
            <a:off x="1400753" y="3013775"/>
            <a:ext cx="49530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99CEF8F1-B2BC-25C2-49D9-6F9F559E9AC7}"/>
              </a:ext>
            </a:extLst>
          </p:cNvPr>
          <p:cNvSpPr/>
          <p:nvPr/>
        </p:nvSpPr>
        <p:spPr>
          <a:xfrm>
            <a:off x="4659102" y="4837999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2B0E565A-ED8E-F184-7B4A-9A566D32D561}"/>
              </a:ext>
            </a:extLst>
          </p:cNvPr>
          <p:cNvSpPr/>
          <p:nvPr/>
        </p:nvSpPr>
        <p:spPr>
          <a:xfrm>
            <a:off x="2016132" y="4217975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round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Star">
            <a:extLst>
              <a:ext uri="{FF2B5EF4-FFF2-40B4-BE49-F238E27FC236}">
                <a16:creationId xmlns:a16="http://schemas.microsoft.com/office/drawing/2014/main" id="{93CBF726-5F04-48A5-CD60-0CB14D885EDC}"/>
              </a:ext>
            </a:extLst>
          </p:cNvPr>
          <p:cNvSpPr/>
          <p:nvPr/>
        </p:nvSpPr>
        <p:spPr>
          <a:xfrm>
            <a:off x="4350651" y="4967908"/>
            <a:ext cx="262960" cy="262941"/>
          </a:xfrm>
          <a:custGeom>
            <a:avLst/>
            <a:gdLst/>
            <a:ahLst/>
            <a:cxnLst/>
            <a:rect l="0" t="0" r="0" b="0"/>
            <a:pathLst>
              <a:path w="525919" h="525881">
                <a:moveTo>
                  <a:pt x="262978" y="525881"/>
                </a:moveTo>
                <a:cubicBezTo>
                  <a:pt x="262978" y="380619"/>
                  <a:pt x="145249" y="262928"/>
                  <a:pt x="0" y="262928"/>
                </a:cubicBezTo>
                <a:cubicBezTo>
                  <a:pt x="145249" y="262928"/>
                  <a:pt x="262978" y="145199"/>
                  <a:pt x="262978" y="0"/>
                </a:cubicBezTo>
                <a:cubicBezTo>
                  <a:pt x="262978" y="145199"/>
                  <a:pt x="380707" y="262928"/>
                  <a:pt x="525919" y="262928"/>
                </a:cubicBezTo>
                <a:cubicBezTo>
                  <a:pt x="380707" y="262928"/>
                  <a:pt x="262978" y="380619"/>
                  <a:pt x="262978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5" name="Star">
            <a:extLst>
              <a:ext uri="{FF2B5EF4-FFF2-40B4-BE49-F238E27FC236}">
                <a16:creationId xmlns:a16="http://schemas.microsoft.com/office/drawing/2014/main" id="{984B8AE8-931B-DF93-DD7D-77E437FC3F65}"/>
              </a:ext>
            </a:extLst>
          </p:cNvPr>
          <p:cNvSpPr/>
          <p:nvPr/>
        </p:nvSpPr>
        <p:spPr>
          <a:xfrm>
            <a:off x="4482140" y="2254052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40" y="525881"/>
                </a:moveTo>
                <a:cubicBezTo>
                  <a:pt x="262940" y="380619"/>
                  <a:pt x="145249" y="262915"/>
                  <a:pt x="0" y="262915"/>
                </a:cubicBezTo>
                <a:cubicBezTo>
                  <a:pt x="145249" y="262915"/>
                  <a:pt x="262940" y="145199"/>
                  <a:pt x="262940" y="0"/>
                </a:cubicBezTo>
                <a:cubicBezTo>
                  <a:pt x="262940" y="145199"/>
                  <a:pt x="380669" y="262915"/>
                  <a:pt x="525881" y="262915"/>
                </a:cubicBezTo>
                <a:cubicBezTo>
                  <a:pt x="380669" y="262915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26" name="Star">
            <a:extLst>
              <a:ext uri="{FF2B5EF4-FFF2-40B4-BE49-F238E27FC236}">
                <a16:creationId xmlns:a16="http://schemas.microsoft.com/office/drawing/2014/main" id="{E700177D-70DB-CA27-90B9-D3D87A3D57BE}"/>
              </a:ext>
            </a:extLst>
          </p:cNvPr>
          <p:cNvGrpSpPr/>
          <p:nvPr/>
        </p:nvGrpSpPr>
        <p:grpSpPr>
          <a:xfrm>
            <a:off x="2290007" y="3404201"/>
            <a:ext cx="166700" cy="166669"/>
            <a:chOff x="4580013" y="6808402"/>
            <a:chExt cx="333399" cy="333337"/>
          </a:xfrm>
        </p:grpSpPr>
        <p:sp>
          <p:nvSpPr>
            <p:cNvPr id="27" name="Line">
              <a:extLst>
                <a:ext uri="{FF2B5EF4-FFF2-40B4-BE49-F238E27FC236}">
                  <a16:creationId xmlns:a16="http://schemas.microsoft.com/office/drawing/2014/main" id="{C0526745-9563-F06B-5D3B-16AA3A86F399}"/>
                </a:ext>
              </a:extLst>
            </p:cNvPr>
            <p:cNvSpPr/>
            <p:nvPr/>
          </p:nvSpPr>
          <p:spPr>
            <a:xfrm>
              <a:off x="4746726" y="6808402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24332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5FBD6122-BACF-8D0A-D461-0CCDA36F5016}"/>
                </a:ext>
              </a:extLst>
            </p:cNvPr>
            <p:cNvSpPr/>
            <p:nvPr/>
          </p:nvSpPr>
          <p:spPr>
            <a:xfrm>
              <a:off x="4580013" y="6975090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24332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76A0C7A8-9DB6-1A4C-2F21-0188F00AAB5C}"/>
                </a:ext>
              </a:extLst>
            </p:cNvPr>
            <p:cNvSpPr/>
            <p:nvPr/>
          </p:nvSpPr>
          <p:spPr>
            <a:xfrm>
              <a:off x="4746726" y="7057614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24332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FC6E841A-7FE5-4197-439E-F45C77792669}"/>
                </a:ext>
              </a:extLst>
            </p:cNvPr>
            <p:cNvSpPr/>
            <p:nvPr/>
          </p:nvSpPr>
          <p:spPr>
            <a:xfrm>
              <a:off x="4829287" y="6975090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24332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39" name="Star">
            <a:extLst>
              <a:ext uri="{FF2B5EF4-FFF2-40B4-BE49-F238E27FC236}">
                <a16:creationId xmlns:a16="http://schemas.microsoft.com/office/drawing/2014/main" id="{77A2629B-331D-B6FC-7D27-978249D6CE76}"/>
              </a:ext>
            </a:extLst>
          </p:cNvPr>
          <p:cNvGrpSpPr/>
          <p:nvPr/>
        </p:nvGrpSpPr>
        <p:grpSpPr>
          <a:xfrm>
            <a:off x="3670970" y="1535100"/>
            <a:ext cx="166700" cy="166669"/>
            <a:chOff x="7341940" y="3070199"/>
            <a:chExt cx="333399" cy="333338"/>
          </a:xfrm>
        </p:grpSpPr>
        <p:sp>
          <p:nvSpPr>
            <p:cNvPr id="40" name="Line">
              <a:extLst>
                <a:ext uri="{FF2B5EF4-FFF2-40B4-BE49-F238E27FC236}">
                  <a16:creationId xmlns:a16="http://schemas.microsoft.com/office/drawing/2014/main" id="{1B96F028-D5CD-8E6D-453C-3BC82B9FD027}"/>
                </a:ext>
              </a:extLst>
            </p:cNvPr>
            <p:cNvSpPr/>
            <p:nvPr/>
          </p:nvSpPr>
          <p:spPr>
            <a:xfrm>
              <a:off x="7508653" y="3070199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BBC1A947-C702-4D9F-9B1D-8F750359E72E}"/>
                </a:ext>
              </a:extLst>
            </p:cNvPr>
            <p:cNvSpPr/>
            <p:nvPr/>
          </p:nvSpPr>
          <p:spPr>
            <a:xfrm>
              <a:off x="7341940" y="3236886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008D399F-F95B-A339-26B6-E93F9BD15699}"/>
                </a:ext>
              </a:extLst>
            </p:cNvPr>
            <p:cNvSpPr/>
            <p:nvPr/>
          </p:nvSpPr>
          <p:spPr>
            <a:xfrm>
              <a:off x="7508653" y="3319412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D6E23E60-AD8E-C8DD-DEC1-8BC356F1B732}"/>
                </a:ext>
              </a:extLst>
            </p:cNvPr>
            <p:cNvSpPr/>
            <p:nvPr/>
          </p:nvSpPr>
          <p:spPr>
            <a:xfrm>
              <a:off x="7591214" y="3236886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44" name="Circle">
            <a:extLst>
              <a:ext uri="{FF2B5EF4-FFF2-40B4-BE49-F238E27FC236}">
                <a16:creationId xmlns:a16="http://schemas.microsoft.com/office/drawing/2014/main" id="{EB81FCC0-DD76-1EF3-E9AE-8C0F6DBE4DA7}"/>
              </a:ext>
            </a:extLst>
          </p:cNvPr>
          <p:cNvSpPr/>
          <p:nvPr/>
        </p:nvSpPr>
        <p:spPr>
          <a:xfrm>
            <a:off x="2241836" y="2498343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45" name="Bulb">
            <a:extLst>
              <a:ext uri="{FF2B5EF4-FFF2-40B4-BE49-F238E27FC236}">
                <a16:creationId xmlns:a16="http://schemas.microsoft.com/office/drawing/2014/main" id="{20D874DB-A319-15C3-66FE-BCF6FD0B2805}"/>
              </a:ext>
            </a:extLst>
          </p:cNvPr>
          <p:cNvGrpSpPr/>
          <p:nvPr/>
        </p:nvGrpSpPr>
        <p:grpSpPr>
          <a:xfrm>
            <a:off x="2741641" y="2089422"/>
            <a:ext cx="1548080" cy="2363212"/>
            <a:chOff x="5483281" y="4178843"/>
            <a:chExt cx="3096159" cy="4726423"/>
          </a:xfrm>
        </p:grpSpPr>
        <p:sp>
          <p:nvSpPr>
            <p:cNvPr id="46" name="Fill">
              <a:extLst>
                <a:ext uri="{FF2B5EF4-FFF2-40B4-BE49-F238E27FC236}">
                  <a16:creationId xmlns:a16="http://schemas.microsoft.com/office/drawing/2014/main" id="{88768F2A-05A3-4997-7223-0FA7018F1416}"/>
                </a:ext>
              </a:extLst>
            </p:cNvPr>
            <p:cNvSpPr/>
            <p:nvPr/>
          </p:nvSpPr>
          <p:spPr>
            <a:xfrm>
              <a:off x="6277287" y="8151298"/>
              <a:ext cx="1508114" cy="461664"/>
            </a:xfrm>
            <a:prstGeom prst="rect">
              <a:avLst/>
            </a:prstGeom>
            <a:solidFill>
              <a:srgbClr val="96A4A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Shadow">
              <a:extLst>
                <a:ext uri="{FF2B5EF4-FFF2-40B4-BE49-F238E27FC236}">
                  <a16:creationId xmlns:a16="http://schemas.microsoft.com/office/drawing/2014/main" id="{84495862-D11E-EBDF-48EA-837FA7C57349}"/>
                </a:ext>
              </a:extLst>
            </p:cNvPr>
            <p:cNvSpPr/>
            <p:nvPr/>
          </p:nvSpPr>
          <p:spPr>
            <a:xfrm>
              <a:off x="7031325" y="8159908"/>
              <a:ext cx="754076" cy="461664"/>
            </a:xfrm>
            <a:prstGeom prst="rect">
              <a:avLst/>
            </a:prstGeom>
            <a:solidFill>
              <a:srgbClr val="7A8482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Fill">
              <a:extLst>
                <a:ext uri="{FF2B5EF4-FFF2-40B4-BE49-F238E27FC236}">
                  <a16:creationId xmlns:a16="http://schemas.microsoft.com/office/drawing/2014/main" id="{8B4F336F-3E01-23CD-D1C7-4AD91CBEBD51}"/>
                </a:ext>
              </a:extLst>
            </p:cNvPr>
            <p:cNvSpPr/>
            <p:nvPr/>
          </p:nvSpPr>
          <p:spPr>
            <a:xfrm>
              <a:off x="5483281" y="4178843"/>
              <a:ext cx="3096159" cy="3697376"/>
            </a:xfrm>
            <a:custGeom>
              <a:avLst/>
              <a:gdLst/>
              <a:ahLst/>
              <a:cxnLst/>
              <a:rect l="0" t="0" r="0" b="0"/>
              <a:pathLst>
                <a:path w="3096158" h="3697376">
                  <a:moveTo>
                    <a:pt x="2302179" y="3697376"/>
                  </a:moveTo>
                  <a:lnTo>
                    <a:pt x="2302179" y="3697376"/>
                  </a:lnTo>
                  <a:cubicBezTo>
                    <a:pt x="2302116" y="3283864"/>
                    <a:pt x="2370835" y="2914611"/>
                    <a:pt x="2642704" y="2642743"/>
                  </a:cubicBezTo>
                  <a:lnTo>
                    <a:pt x="2642260" y="2643098"/>
                  </a:lnTo>
                  <a:cubicBezTo>
                    <a:pt x="2922638" y="2362949"/>
                    <a:pt x="3096158" y="1975777"/>
                    <a:pt x="3096158" y="1548079"/>
                  </a:cubicBezTo>
                  <a:cubicBezTo>
                    <a:pt x="3096158" y="693077"/>
                    <a:pt x="2402967" y="38"/>
                    <a:pt x="1548079" y="38"/>
                  </a:cubicBezTo>
                  <a:cubicBezTo>
                    <a:pt x="693254" y="0"/>
                    <a:pt x="0" y="693026"/>
                    <a:pt x="0" y="1548079"/>
                  </a:cubicBezTo>
                  <a:cubicBezTo>
                    <a:pt x="0" y="1975815"/>
                    <a:pt x="173532" y="2362949"/>
                    <a:pt x="453898" y="2643098"/>
                  </a:cubicBezTo>
                  <a:lnTo>
                    <a:pt x="453428" y="2642743"/>
                  </a:lnTo>
                  <a:cubicBezTo>
                    <a:pt x="725398" y="2914611"/>
                    <a:pt x="794004" y="3283864"/>
                    <a:pt x="794004" y="3697376"/>
                  </a:cubicBezTo>
                  <a:close/>
                </a:path>
              </a:pathLst>
            </a:custGeom>
            <a:solidFill>
              <a:srgbClr val="FFE16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9" name="Reflection">
              <a:extLst>
                <a:ext uri="{FF2B5EF4-FFF2-40B4-BE49-F238E27FC236}">
                  <a16:creationId xmlns:a16="http://schemas.microsoft.com/office/drawing/2014/main" id="{E8FF51D9-4D38-84EC-4AA3-B54E72BA3176}"/>
                </a:ext>
              </a:extLst>
            </p:cNvPr>
            <p:cNvSpPr/>
            <p:nvPr/>
          </p:nvSpPr>
          <p:spPr>
            <a:xfrm>
              <a:off x="5694872" y="4383613"/>
              <a:ext cx="1363409" cy="1363434"/>
            </a:xfrm>
            <a:custGeom>
              <a:avLst/>
              <a:gdLst/>
              <a:ahLst/>
              <a:cxnLst/>
              <a:rect l="0" t="0" r="0" b="0"/>
              <a:pathLst>
                <a:path w="1363408" h="1363433">
                  <a:moveTo>
                    <a:pt x="0" y="1363433"/>
                  </a:moveTo>
                  <a:cubicBezTo>
                    <a:pt x="0" y="999312"/>
                    <a:pt x="141820" y="656907"/>
                    <a:pt x="399351" y="399414"/>
                  </a:cubicBezTo>
                  <a:cubicBezTo>
                    <a:pt x="656882" y="141846"/>
                    <a:pt x="999299" y="0"/>
                    <a:pt x="1363408" y="38"/>
                  </a:cubicBezTo>
                </a:path>
              </a:pathLst>
            </a:custGeom>
            <a:noFill/>
            <a:ln w="228600" cap="rnd" cmpd="sng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Shadow">
              <a:extLst>
                <a:ext uri="{FF2B5EF4-FFF2-40B4-BE49-F238E27FC236}">
                  <a16:creationId xmlns:a16="http://schemas.microsoft.com/office/drawing/2014/main" id="{73D52E0F-0F8F-EF3D-B3BE-A888E3C4F451}"/>
                </a:ext>
              </a:extLst>
            </p:cNvPr>
            <p:cNvSpPr/>
            <p:nvPr/>
          </p:nvSpPr>
          <p:spPr>
            <a:xfrm>
              <a:off x="7157186" y="5412833"/>
              <a:ext cx="1422247" cy="2463381"/>
            </a:xfrm>
            <a:custGeom>
              <a:avLst/>
              <a:gdLst/>
              <a:ahLst/>
              <a:cxnLst/>
              <a:rect l="0" t="0" r="0" b="0"/>
              <a:pathLst>
                <a:path w="1422247" h="2463380">
                  <a:moveTo>
                    <a:pt x="1422247" y="314083"/>
                  </a:moveTo>
                  <a:cubicBezTo>
                    <a:pt x="1422247" y="140627"/>
                    <a:pt x="1281620" y="0"/>
                    <a:pt x="1108189" y="0"/>
                  </a:cubicBezTo>
                  <a:cubicBezTo>
                    <a:pt x="934732" y="0"/>
                    <a:pt x="794029" y="140627"/>
                    <a:pt x="794029" y="314083"/>
                  </a:cubicBezTo>
                  <a:cubicBezTo>
                    <a:pt x="794029" y="741794"/>
                    <a:pt x="620522" y="1128953"/>
                    <a:pt x="340093" y="1409115"/>
                  </a:cubicBezTo>
                  <a:lnTo>
                    <a:pt x="340588" y="1408747"/>
                  </a:lnTo>
                  <a:cubicBezTo>
                    <a:pt x="68719" y="1680629"/>
                    <a:pt x="0" y="2049881"/>
                    <a:pt x="76" y="2463380"/>
                  </a:cubicBezTo>
                  <a:lnTo>
                    <a:pt x="628269" y="2463380"/>
                  </a:lnTo>
                  <a:cubicBezTo>
                    <a:pt x="628218" y="2049881"/>
                    <a:pt x="696937" y="1680629"/>
                    <a:pt x="968806" y="1408747"/>
                  </a:cubicBezTo>
                  <a:lnTo>
                    <a:pt x="968362" y="1409115"/>
                  </a:lnTo>
                  <a:cubicBezTo>
                    <a:pt x="1248740" y="1128953"/>
                    <a:pt x="1422247" y="741794"/>
                    <a:pt x="1422247" y="314083"/>
                  </a:cubicBezTo>
                  <a:close/>
                </a:path>
              </a:pathLst>
            </a:custGeom>
            <a:solidFill>
              <a:srgbClr val="F1A436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7153FB1D-ED69-68F5-2504-093EF0D94EDA}"/>
                </a:ext>
              </a:extLst>
            </p:cNvPr>
            <p:cNvSpPr/>
            <p:nvPr/>
          </p:nvSpPr>
          <p:spPr>
            <a:xfrm>
              <a:off x="6760358" y="6647060"/>
              <a:ext cx="0" cy="122915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55267AF6-B2FB-82A3-307E-50EE10014683}"/>
                </a:ext>
              </a:extLst>
            </p:cNvPr>
            <p:cNvSpPr/>
            <p:nvPr/>
          </p:nvSpPr>
          <p:spPr>
            <a:xfrm>
              <a:off x="7302463" y="6654761"/>
              <a:ext cx="0" cy="1221461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4" name="Stroke">
              <a:extLst>
                <a:ext uri="{FF2B5EF4-FFF2-40B4-BE49-F238E27FC236}">
                  <a16:creationId xmlns:a16="http://schemas.microsoft.com/office/drawing/2014/main" id="{BFAC3F1C-4AE0-CB30-C823-E7AC2CF838D7}"/>
                </a:ext>
              </a:extLst>
            </p:cNvPr>
            <p:cNvSpPr/>
            <p:nvPr/>
          </p:nvSpPr>
          <p:spPr>
            <a:xfrm>
              <a:off x="5483281" y="4178843"/>
              <a:ext cx="3096159" cy="3697376"/>
            </a:xfrm>
            <a:custGeom>
              <a:avLst/>
              <a:gdLst/>
              <a:ahLst/>
              <a:cxnLst/>
              <a:rect l="0" t="0" r="0" b="0"/>
              <a:pathLst>
                <a:path w="3096158" h="3697376">
                  <a:moveTo>
                    <a:pt x="2302179" y="3697376"/>
                  </a:moveTo>
                  <a:cubicBezTo>
                    <a:pt x="2302116" y="3283864"/>
                    <a:pt x="2370835" y="2914611"/>
                    <a:pt x="2642704" y="2642743"/>
                  </a:cubicBezTo>
                  <a:lnTo>
                    <a:pt x="2642260" y="2643098"/>
                  </a:lnTo>
                  <a:cubicBezTo>
                    <a:pt x="2922638" y="2362949"/>
                    <a:pt x="3096158" y="1975777"/>
                    <a:pt x="3096158" y="1548079"/>
                  </a:cubicBezTo>
                  <a:cubicBezTo>
                    <a:pt x="3096158" y="693077"/>
                    <a:pt x="2402967" y="38"/>
                    <a:pt x="1548079" y="38"/>
                  </a:cubicBezTo>
                  <a:cubicBezTo>
                    <a:pt x="693254" y="0"/>
                    <a:pt x="0" y="693026"/>
                    <a:pt x="0" y="1548079"/>
                  </a:cubicBezTo>
                  <a:cubicBezTo>
                    <a:pt x="0" y="1975815"/>
                    <a:pt x="173532" y="2362949"/>
                    <a:pt x="453898" y="2643098"/>
                  </a:cubicBezTo>
                  <a:lnTo>
                    <a:pt x="453428" y="2642743"/>
                  </a:lnTo>
                  <a:cubicBezTo>
                    <a:pt x="725398" y="2914611"/>
                    <a:pt x="794004" y="3283864"/>
                    <a:pt x="794004" y="3697376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A06DED20-CDC4-F909-A73D-CC2C11E3E066}"/>
                </a:ext>
              </a:extLst>
            </p:cNvPr>
            <p:cNvSpPr/>
            <p:nvPr/>
          </p:nvSpPr>
          <p:spPr>
            <a:xfrm>
              <a:off x="6127344" y="7876219"/>
              <a:ext cx="180803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F68A0F63-4FCB-5322-71D1-63221630A671}"/>
                </a:ext>
              </a:extLst>
            </p:cNvPr>
            <p:cNvSpPr/>
            <p:nvPr/>
          </p:nvSpPr>
          <p:spPr>
            <a:xfrm>
              <a:off x="6127343" y="8219206"/>
              <a:ext cx="1808099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8E39A390-8E25-C3D7-5661-FA9B00742E29}"/>
                </a:ext>
              </a:extLst>
            </p:cNvPr>
            <p:cNvSpPr/>
            <p:nvPr/>
          </p:nvSpPr>
          <p:spPr>
            <a:xfrm>
              <a:off x="6127268" y="8562353"/>
              <a:ext cx="1808111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8E2DF9C3-FA28-FEA8-1481-B606CCEFAF98}"/>
                </a:ext>
              </a:extLst>
            </p:cNvPr>
            <p:cNvSpPr/>
            <p:nvPr/>
          </p:nvSpPr>
          <p:spPr>
            <a:xfrm>
              <a:off x="6311839" y="8905266"/>
              <a:ext cx="1439088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D31012A7-9B7B-1E54-CA88-07565C964296}"/>
                </a:ext>
              </a:extLst>
            </p:cNvPr>
            <p:cNvSpPr/>
            <p:nvPr/>
          </p:nvSpPr>
          <p:spPr>
            <a:xfrm>
              <a:off x="6277286" y="7876224"/>
              <a:ext cx="0" cy="102896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6646110F-36F0-A84D-4822-0851B4BC56A9}"/>
                </a:ext>
              </a:extLst>
            </p:cNvPr>
            <p:cNvSpPr/>
            <p:nvPr/>
          </p:nvSpPr>
          <p:spPr>
            <a:xfrm flipV="1">
              <a:off x="7785399" y="7876223"/>
              <a:ext cx="63" cy="1029043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71" name="Gear">
            <a:extLst>
              <a:ext uri="{FF2B5EF4-FFF2-40B4-BE49-F238E27FC236}">
                <a16:creationId xmlns:a16="http://schemas.microsoft.com/office/drawing/2014/main" id="{9670C3EE-3991-D14A-10B3-360109855B74}"/>
              </a:ext>
            </a:extLst>
          </p:cNvPr>
          <p:cNvGrpSpPr/>
          <p:nvPr/>
        </p:nvGrpSpPr>
        <p:grpSpPr>
          <a:xfrm>
            <a:off x="2961913" y="2308514"/>
            <a:ext cx="1109917" cy="1109909"/>
            <a:chOff x="5923825" y="4617027"/>
            <a:chExt cx="2219833" cy="2219818"/>
          </a:xfrm>
        </p:grpSpPr>
        <p:sp>
          <p:nvSpPr>
            <p:cNvPr id="72" name="Fill">
              <a:extLst>
                <a:ext uri="{FF2B5EF4-FFF2-40B4-BE49-F238E27FC236}">
                  <a16:creationId xmlns:a16="http://schemas.microsoft.com/office/drawing/2014/main" id="{7212F9E4-460A-458D-159C-8A0740CA3691}"/>
                </a:ext>
              </a:extLst>
            </p:cNvPr>
            <p:cNvSpPr/>
            <p:nvPr/>
          </p:nvSpPr>
          <p:spPr>
            <a:xfrm>
              <a:off x="5923825" y="4617027"/>
              <a:ext cx="2219833" cy="2219808"/>
            </a:xfrm>
            <a:custGeom>
              <a:avLst/>
              <a:gdLst/>
              <a:ahLst/>
              <a:cxnLst/>
              <a:rect l="0" t="0" r="0" b="0"/>
              <a:pathLst>
                <a:path w="2219833" h="2219807">
                  <a:moveTo>
                    <a:pt x="2162149" y="988987"/>
                  </a:moveTo>
                  <a:cubicBezTo>
                    <a:pt x="2124862" y="988987"/>
                    <a:pt x="2070544" y="969822"/>
                    <a:pt x="2054174" y="905001"/>
                  </a:cubicBezTo>
                  <a:cubicBezTo>
                    <a:pt x="2054148" y="905014"/>
                    <a:pt x="2054136" y="905027"/>
                    <a:pt x="2054136" y="905027"/>
                  </a:cubicBezTo>
                  <a:cubicBezTo>
                    <a:pt x="2047519" y="874509"/>
                    <a:pt x="2039493" y="844499"/>
                    <a:pt x="2030095" y="815111"/>
                  </a:cubicBezTo>
                  <a:cubicBezTo>
                    <a:pt x="2011946" y="750963"/>
                    <a:pt x="2049284" y="707237"/>
                    <a:pt x="2081504" y="688581"/>
                  </a:cubicBezTo>
                  <a:lnTo>
                    <a:pt x="2131568" y="659663"/>
                  </a:lnTo>
                  <a:lnTo>
                    <a:pt x="2010676" y="450253"/>
                  </a:lnTo>
                  <a:lnTo>
                    <a:pt x="1960702" y="479094"/>
                  </a:lnTo>
                  <a:lnTo>
                    <a:pt x="1960702" y="479082"/>
                  </a:lnTo>
                  <a:cubicBezTo>
                    <a:pt x="1928431" y="497725"/>
                    <a:pt x="1871789" y="508292"/>
                    <a:pt x="1825205" y="460324"/>
                  </a:cubicBezTo>
                  <a:cubicBezTo>
                    <a:pt x="1825167" y="460387"/>
                    <a:pt x="1825167" y="460476"/>
                    <a:pt x="1825155" y="460540"/>
                  </a:cubicBezTo>
                  <a:cubicBezTo>
                    <a:pt x="1804276" y="437540"/>
                    <a:pt x="1782279" y="415544"/>
                    <a:pt x="1759280" y="394652"/>
                  </a:cubicBezTo>
                  <a:cubicBezTo>
                    <a:pt x="1759343" y="394639"/>
                    <a:pt x="1759432" y="394627"/>
                    <a:pt x="1759496" y="394614"/>
                  </a:cubicBezTo>
                  <a:cubicBezTo>
                    <a:pt x="1711629" y="348106"/>
                    <a:pt x="1722069" y="291541"/>
                    <a:pt x="1740649" y="259257"/>
                  </a:cubicBezTo>
                  <a:lnTo>
                    <a:pt x="1769567" y="209156"/>
                  </a:lnTo>
                  <a:lnTo>
                    <a:pt x="1560156" y="88265"/>
                  </a:lnTo>
                  <a:lnTo>
                    <a:pt x="1531315" y="138214"/>
                  </a:lnTo>
                  <a:lnTo>
                    <a:pt x="1531315" y="138201"/>
                  </a:lnTo>
                  <a:cubicBezTo>
                    <a:pt x="1512697" y="170446"/>
                    <a:pt x="1468996" y="207848"/>
                    <a:pt x="1404810" y="189776"/>
                  </a:cubicBezTo>
                  <a:cubicBezTo>
                    <a:pt x="1375371" y="180352"/>
                    <a:pt x="1345336" y="172300"/>
                    <a:pt x="1314767" y="165696"/>
                  </a:cubicBezTo>
                  <a:cubicBezTo>
                    <a:pt x="1314780" y="165684"/>
                    <a:pt x="1314805" y="165671"/>
                    <a:pt x="1314805" y="165658"/>
                  </a:cubicBezTo>
                  <a:cubicBezTo>
                    <a:pt x="1249997" y="149275"/>
                    <a:pt x="1230820" y="94957"/>
                    <a:pt x="1230820" y="57683"/>
                  </a:cubicBezTo>
                  <a:lnTo>
                    <a:pt x="1230820" y="0"/>
                  </a:lnTo>
                  <a:lnTo>
                    <a:pt x="988999" y="0"/>
                  </a:lnTo>
                  <a:lnTo>
                    <a:pt x="988999" y="57683"/>
                  </a:lnTo>
                  <a:cubicBezTo>
                    <a:pt x="988999" y="94957"/>
                    <a:pt x="969822" y="149275"/>
                    <a:pt x="905014" y="165658"/>
                  </a:cubicBezTo>
                  <a:cubicBezTo>
                    <a:pt x="905027" y="165671"/>
                    <a:pt x="905040" y="165684"/>
                    <a:pt x="905065" y="165696"/>
                  </a:cubicBezTo>
                  <a:cubicBezTo>
                    <a:pt x="874471" y="172313"/>
                    <a:pt x="844435" y="180352"/>
                    <a:pt x="814984" y="189776"/>
                  </a:cubicBezTo>
                  <a:cubicBezTo>
                    <a:pt x="750836" y="207822"/>
                    <a:pt x="707135" y="170446"/>
                    <a:pt x="688505" y="138239"/>
                  </a:cubicBezTo>
                  <a:lnTo>
                    <a:pt x="659663" y="88265"/>
                  </a:lnTo>
                  <a:lnTo>
                    <a:pt x="450253" y="209156"/>
                  </a:lnTo>
                  <a:lnTo>
                    <a:pt x="479082" y="259118"/>
                  </a:lnTo>
                  <a:cubicBezTo>
                    <a:pt x="497725" y="291401"/>
                    <a:pt x="508266" y="348030"/>
                    <a:pt x="460349" y="394627"/>
                  </a:cubicBezTo>
                  <a:cubicBezTo>
                    <a:pt x="460400" y="394639"/>
                    <a:pt x="460489" y="394652"/>
                    <a:pt x="460552" y="394665"/>
                  </a:cubicBezTo>
                  <a:cubicBezTo>
                    <a:pt x="437540" y="415556"/>
                    <a:pt x="415556" y="437553"/>
                    <a:pt x="394665" y="460552"/>
                  </a:cubicBezTo>
                  <a:cubicBezTo>
                    <a:pt x="394652" y="460476"/>
                    <a:pt x="394652" y="460400"/>
                    <a:pt x="394627" y="460336"/>
                  </a:cubicBezTo>
                  <a:cubicBezTo>
                    <a:pt x="348094" y="508215"/>
                    <a:pt x="291503" y="497751"/>
                    <a:pt x="259206" y="479158"/>
                  </a:cubicBezTo>
                  <a:lnTo>
                    <a:pt x="209156" y="450265"/>
                  </a:lnTo>
                  <a:lnTo>
                    <a:pt x="88252" y="659663"/>
                  </a:lnTo>
                  <a:lnTo>
                    <a:pt x="138239" y="688517"/>
                  </a:lnTo>
                  <a:cubicBezTo>
                    <a:pt x="170446" y="707136"/>
                    <a:pt x="207822" y="750824"/>
                    <a:pt x="189788" y="814959"/>
                  </a:cubicBezTo>
                  <a:cubicBezTo>
                    <a:pt x="180365" y="844410"/>
                    <a:pt x="172313" y="874471"/>
                    <a:pt x="165696" y="905052"/>
                  </a:cubicBezTo>
                  <a:cubicBezTo>
                    <a:pt x="165684" y="905040"/>
                    <a:pt x="165671" y="905014"/>
                    <a:pt x="165671" y="905014"/>
                  </a:cubicBezTo>
                  <a:cubicBezTo>
                    <a:pt x="149301" y="969721"/>
                    <a:pt x="95110" y="988961"/>
                    <a:pt x="57848" y="989012"/>
                  </a:cubicBezTo>
                  <a:lnTo>
                    <a:pt x="12" y="989012"/>
                  </a:lnTo>
                  <a:lnTo>
                    <a:pt x="0" y="1230807"/>
                  </a:lnTo>
                  <a:lnTo>
                    <a:pt x="57696" y="1230807"/>
                  </a:lnTo>
                  <a:cubicBezTo>
                    <a:pt x="94983" y="1230833"/>
                    <a:pt x="149288" y="1250010"/>
                    <a:pt x="165671" y="1314818"/>
                  </a:cubicBezTo>
                  <a:cubicBezTo>
                    <a:pt x="165684" y="1314818"/>
                    <a:pt x="165696" y="1314780"/>
                    <a:pt x="165696" y="1314780"/>
                  </a:cubicBezTo>
                  <a:cubicBezTo>
                    <a:pt x="172313" y="1345349"/>
                    <a:pt x="180352" y="1375397"/>
                    <a:pt x="189788" y="1404835"/>
                  </a:cubicBezTo>
                  <a:cubicBezTo>
                    <a:pt x="207810" y="1468907"/>
                    <a:pt x="170573" y="1512570"/>
                    <a:pt x="138379" y="1531239"/>
                  </a:cubicBezTo>
                  <a:lnTo>
                    <a:pt x="88252" y="1560169"/>
                  </a:lnTo>
                  <a:lnTo>
                    <a:pt x="209156" y="1769567"/>
                  </a:lnTo>
                  <a:lnTo>
                    <a:pt x="259118" y="1740738"/>
                  </a:lnTo>
                  <a:cubicBezTo>
                    <a:pt x="291388" y="1722094"/>
                    <a:pt x="348030" y="1711566"/>
                    <a:pt x="394639" y="1759483"/>
                  </a:cubicBezTo>
                  <a:cubicBezTo>
                    <a:pt x="394652" y="1759419"/>
                    <a:pt x="394652" y="1759343"/>
                    <a:pt x="394677" y="1759280"/>
                  </a:cubicBezTo>
                  <a:cubicBezTo>
                    <a:pt x="415556" y="1782292"/>
                    <a:pt x="437553" y="1804276"/>
                    <a:pt x="460565" y="1825155"/>
                  </a:cubicBezTo>
                  <a:cubicBezTo>
                    <a:pt x="460489" y="1825193"/>
                    <a:pt x="460400" y="1825193"/>
                    <a:pt x="460349" y="1825205"/>
                  </a:cubicBezTo>
                  <a:cubicBezTo>
                    <a:pt x="508203" y="1871713"/>
                    <a:pt x="497763" y="1928304"/>
                    <a:pt x="479171" y="1960587"/>
                  </a:cubicBezTo>
                  <a:lnTo>
                    <a:pt x="450265" y="2010676"/>
                  </a:lnTo>
                  <a:lnTo>
                    <a:pt x="659663" y="2131568"/>
                  </a:lnTo>
                  <a:lnTo>
                    <a:pt x="688505" y="2081618"/>
                  </a:lnTo>
                  <a:cubicBezTo>
                    <a:pt x="707110" y="2049399"/>
                    <a:pt x="750798" y="2012022"/>
                    <a:pt x="814958" y="2030031"/>
                  </a:cubicBezTo>
                  <a:cubicBezTo>
                    <a:pt x="844410" y="2039454"/>
                    <a:pt x="874458" y="2047506"/>
                    <a:pt x="905065" y="2054123"/>
                  </a:cubicBezTo>
                  <a:cubicBezTo>
                    <a:pt x="905040" y="2054123"/>
                    <a:pt x="905027" y="2054148"/>
                    <a:pt x="905014" y="2054161"/>
                  </a:cubicBezTo>
                  <a:cubicBezTo>
                    <a:pt x="969822" y="2070531"/>
                    <a:pt x="989012" y="2124862"/>
                    <a:pt x="989012" y="2162124"/>
                  </a:cubicBezTo>
                  <a:lnTo>
                    <a:pt x="989012" y="2219807"/>
                  </a:lnTo>
                  <a:lnTo>
                    <a:pt x="1230820" y="2219807"/>
                  </a:lnTo>
                  <a:lnTo>
                    <a:pt x="1230820" y="2162124"/>
                  </a:lnTo>
                  <a:cubicBezTo>
                    <a:pt x="1230820" y="2124862"/>
                    <a:pt x="1249997" y="2070531"/>
                    <a:pt x="1314818" y="2054161"/>
                  </a:cubicBezTo>
                  <a:cubicBezTo>
                    <a:pt x="1314805" y="2054148"/>
                    <a:pt x="1314792" y="2054123"/>
                    <a:pt x="1314792" y="2054123"/>
                  </a:cubicBezTo>
                  <a:cubicBezTo>
                    <a:pt x="1345361" y="2047506"/>
                    <a:pt x="1375384" y="2039467"/>
                    <a:pt x="1404823" y="2030044"/>
                  </a:cubicBezTo>
                  <a:cubicBezTo>
                    <a:pt x="1468932" y="2012010"/>
                    <a:pt x="1512595" y="2049297"/>
                    <a:pt x="1531264" y="2081491"/>
                  </a:cubicBezTo>
                  <a:lnTo>
                    <a:pt x="1560156" y="2131555"/>
                  </a:lnTo>
                  <a:lnTo>
                    <a:pt x="1769579" y="2010664"/>
                  </a:lnTo>
                  <a:lnTo>
                    <a:pt x="1740700" y="1960638"/>
                  </a:lnTo>
                  <a:cubicBezTo>
                    <a:pt x="1722081" y="1928355"/>
                    <a:pt x="1711579" y="1871751"/>
                    <a:pt x="1759496" y="1825205"/>
                  </a:cubicBezTo>
                  <a:cubicBezTo>
                    <a:pt x="1759432" y="1825180"/>
                    <a:pt x="1759356" y="1825180"/>
                    <a:pt x="1759280" y="1825155"/>
                  </a:cubicBezTo>
                  <a:cubicBezTo>
                    <a:pt x="1782279" y="1804276"/>
                    <a:pt x="1804276" y="1782267"/>
                    <a:pt x="1825167" y="1759267"/>
                  </a:cubicBezTo>
                  <a:cubicBezTo>
                    <a:pt x="1825180" y="1759331"/>
                    <a:pt x="1825180" y="1759419"/>
                    <a:pt x="1825218" y="1759483"/>
                  </a:cubicBezTo>
                  <a:cubicBezTo>
                    <a:pt x="1871751" y="1711579"/>
                    <a:pt x="1928355" y="1722081"/>
                    <a:pt x="1960626" y="1740687"/>
                  </a:cubicBezTo>
                  <a:lnTo>
                    <a:pt x="2010676" y="1769567"/>
                  </a:lnTo>
                  <a:lnTo>
                    <a:pt x="2131568" y="1560156"/>
                  </a:lnTo>
                  <a:lnTo>
                    <a:pt x="2081606" y="1531302"/>
                  </a:lnTo>
                  <a:lnTo>
                    <a:pt x="2081618" y="1531302"/>
                  </a:lnTo>
                  <a:cubicBezTo>
                    <a:pt x="2049399" y="1512709"/>
                    <a:pt x="2011997" y="1469021"/>
                    <a:pt x="2030044" y="1404874"/>
                  </a:cubicBezTo>
                  <a:cubicBezTo>
                    <a:pt x="2039467" y="1375410"/>
                    <a:pt x="2047519" y="1345349"/>
                    <a:pt x="2054123" y="1314767"/>
                  </a:cubicBezTo>
                  <a:cubicBezTo>
                    <a:pt x="2054136" y="1314780"/>
                    <a:pt x="2054174" y="1314805"/>
                    <a:pt x="2054174" y="1314818"/>
                  </a:cubicBezTo>
                  <a:cubicBezTo>
                    <a:pt x="2070531" y="1250086"/>
                    <a:pt x="2124748" y="1230858"/>
                    <a:pt x="2162022" y="1230807"/>
                  </a:cubicBezTo>
                  <a:lnTo>
                    <a:pt x="2219820" y="1230807"/>
                  </a:lnTo>
                  <a:lnTo>
                    <a:pt x="2219833" y="988987"/>
                  </a:lnTo>
                  <a:close/>
                  <a:moveTo>
                    <a:pt x="1107795" y="1536382"/>
                  </a:moveTo>
                  <a:cubicBezTo>
                    <a:pt x="872286" y="1536382"/>
                    <a:pt x="681367" y="1345336"/>
                    <a:pt x="681367" y="1109916"/>
                  </a:cubicBezTo>
                  <a:cubicBezTo>
                    <a:pt x="681367" y="874344"/>
                    <a:pt x="872286" y="683501"/>
                    <a:pt x="1107795" y="683501"/>
                  </a:cubicBezTo>
                  <a:cubicBezTo>
                    <a:pt x="1343253" y="683501"/>
                    <a:pt x="1534096" y="874344"/>
                    <a:pt x="1534096" y="1109916"/>
                  </a:cubicBezTo>
                  <a:cubicBezTo>
                    <a:pt x="1534096" y="1345336"/>
                    <a:pt x="1343253" y="1536382"/>
                    <a:pt x="1107795" y="1536382"/>
                  </a:cubicBezTo>
                  <a:close/>
                </a:path>
              </a:pathLst>
            </a:custGeom>
            <a:solidFill>
              <a:srgbClr val="51F4D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3" name="Shadow">
              <a:extLst>
                <a:ext uri="{FF2B5EF4-FFF2-40B4-BE49-F238E27FC236}">
                  <a16:creationId xmlns:a16="http://schemas.microsoft.com/office/drawing/2014/main" id="{B4E692E4-D72F-F075-A831-7694C9B5599B}"/>
                </a:ext>
              </a:extLst>
            </p:cNvPr>
            <p:cNvSpPr/>
            <p:nvPr/>
          </p:nvSpPr>
          <p:spPr>
            <a:xfrm>
              <a:off x="6301396" y="4996681"/>
              <a:ext cx="1460310" cy="1460576"/>
            </a:xfrm>
            <a:custGeom>
              <a:avLst/>
              <a:gdLst/>
              <a:ahLst/>
              <a:cxnLst/>
              <a:rect l="0" t="0" r="0" b="0"/>
              <a:pathLst>
                <a:path w="1460309" h="1460576">
                  <a:moveTo>
                    <a:pt x="730275" y="0"/>
                  </a:moveTo>
                  <a:cubicBezTo>
                    <a:pt x="326961" y="0"/>
                    <a:pt x="0" y="326809"/>
                    <a:pt x="0" y="730237"/>
                  </a:cubicBezTo>
                  <a:cubicBezTo>
                    <a:pt x="0" y="1133411"/>
                    <a:pt x="326961" y="1460576"/>
                    <a:pt x="730275" y="1460576"/>
                  </a:cubicBezTo>
                  <a:cubicBezTo>
                    <a:pt x="1133500" y="1460576"/>
                    <a:pt x="1460309" y="1133411"/>
                    <a:pt x="1460309" y="730237"/>
                  </a:cubicBezTo>
                  <a:cubicBezTo>
                    <a:pt x="1460309" y="326809"/>
                    <a:pt x="1133500" y="0"/>
                    <a:pt x="730275" y="0"/>
                  </a:cubicBezTo>
                  <a:close/>
                  <a:moveTo>
                    <a:pt x="730224" y="1156728"/>
                  </a:moveTo>
                  <a:cubicBezTo>
                    <a:pt x="494715" y="1156728"/>
                    <a:pt x="303796" y="965682"/>
                    <a:pt x="303796" y="730262"/>
                  </a:cubicBezTo>
                  <a:cubicBezTo>
                    <a:pt x="303796" y="494690"/>
                    <a:pt x="494715" y="303847"/>
                    <a:pt x="730224" y="303847"/>
                  </a:cubicBezTo>
                  <a:cubicBezTo>
                    <a:pt x="965682" y="303847"/>
                    <a:pt x="1156525" y="494690"/>
                    <a:pt x="1156525" y="730262"/>
                  </a:cubicBezTo>
                  <a:cubicBezTo>
                    <a:pt x="1156525" y="965682"/>
                    <a:pt x="965682" y="1156728"/>
                    <a:pt x="730224" y="1156728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0D44C186-BB83-C6E0-1FBF-A9AAAF85EEDB}"/>
                </a:ext>
              </a:extLst>
            </p:cNvPr>
            <p:cNvSpPr/>
            <p:nvPr/>
          </p:nvSpPr>
          <p:spPr>
            <a:xfrm>
              <a:off x="6605192" y="5300527"/>
              <a:ext cx="852741" cy="852881"/>
            </a:xfrm>
            <a:custGeom>
              <a:avLst/>
              <a:gdLst/>
              <a:ahLst/>
              <a:cxnLst/>
              <a:rect l="0" t="0" r="0" b="0"/>
              <a:pathLst>
                <a:path w="852741" h="852881">
                  <a:moveTo>
                    <a:pt x="0" y="426415"/>
                  </a:moveTo>
                  <a:cubicBezTo>
                    <a:pt x="0" y="190842"/>
                    <a:pt x="190919" y="0"/>
                    <a:pt x="426427" y="0"/>
                  </a:cubicBezTo>
                  <a:cubicBezTo>
                    <a:pt x="661885" y="0"/>
                    <a:pt x="852741" y="190842"/>
                    <a:pt x="852741" y="426415"/>
                  </a:cubicBezTo>
                  <a:cubicBezTo>
                    <a:pt x="852741" y="661835"/>
                    <a:pt x="661885" y="852881"/>
                    <a:pt x="426427" y="852881"/>
                  </a:cubicBezTo>
                  <a:cubicBezTo>
                    <a:pt x="190919" y="852881"/>
                    <a:pt x="0" y="661835"/>
                    <a:pt x="0" y="426415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153C2F65-059A-3385-39B2-96D07F3443B5}"/>
                </a:ext>
              </a:extLst>
            </p:cNvPr>
            <p:cNvSpPr/>
            <p:nvPr/>
          </p:nvSpPr>
          <p:spPr>
            <a:xfrm>
              <a:off x="7031675" y="5726917"/>
              <a:ext cx="730034" cy="730339"/>
            </a:xfrm>
            <a:custGeom>
              <a:avLst/>
              <a:gdLst/>
              <a:ahLst/>
              <a:cxnLst/>
              <a:rect l="0" t="0" r="0" b="0"/>
              <a:pathLst>
                <a:path w="730034" h="730338">
                  <a:moveTo>
                    <a:pt x="730034" y="0"/>
                  </a:moveTo>
                  <a:cubicBezTo>
                    <a:pt x="730034" y="403174"/>
                    <a:pt x="403225" y="730338"/>
                    <a:pt x="0" y="730338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2D8F33BC-AFF3-DA46-CF43-7B55170934E9}"/>
                </a:ext>
              </a:extLst>
            </p:cNvPr>
            <p:cNvSpPr/>
            <p:nvPr/>
          </p:nvSpPr>
          <p:spPr>
            <a:xfrm>
              <a:off x="6301532" y="4996629"/>
              <a:ext cx="730034" cy="730326"/>
            </a:xfrm>
            <a:custGeom>
              <a:avLst/>
              <a:gdLst/>
              <a:ahLst/>
              <a:cxnLst/>
              <a:rect l="0" t="0" r="0" b="0"/>
              <a:pathLst>
                <a:path w="730034" h="730326">
                  <a:moveTo>
                    <a:pt x="0" y="730326"/>
                  </a:moveTo>
                  <a:cubicBezTo>
                    <a:pt x="0" y="327164"/>
                    <a:pt x="326809" y="0"/>
                    <a:pt x="730034" y="0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7" name="Stroke">
              <a:extLst>
                <a:ext uri="{FF2B5EF4-FFF2-40B4-BE49-F238E27FC236}">
                  <a16:creationId xmlns:a16="http://schemas.microsoft.com/office/drawing/2014/main" id="{D7C47CD3-54D8-9938-0F1F-D84BFD7DD40D}"/>
                </a:ext>
              </a:extLst>
            </p:cNvPr>
            <p:cNvSpPr/>
            <p:nvPr/>
          </p:nvSpPr>
          <p:spPr>
            <a:xfrm>
              <a:off x="5923834" y="4617037"/>
              <a:ext cx="2219820" cy="2219808"/>
            </a:xfrm>
            <a:custGeom>
              <a:avLst/>
              <a:gdLst/>
              <a:ahLst/>
              <a:cxnLst/>
              <a:rect l="0" t="0" r="0" b="0"/>
              <a:pathLst>
                <a:path w="2219820" h="2219807">
                  <a:moveTo>
                    <a:pt x="2054110" y="1314754"/>
                  </a:moveTo>
                  <a:cubicBezTo>
                    <a:pt x="2054123" y="1314767"/>
                    <a:pt x="2054161" y="1314792"/>
                    <a:pt x="2054161" y="1314805"/>
                  </a:cubicBezTo>
                  <a:cubicBezTo>
                    <a:pt x="2070506" y="1250073"/>
                    <a:pt x="2124748" y="1230858"/>
                    <a:pt x="2162009" y="1230807"/>
                  </a:cubicBezTo>
                  <a:lnTo>
                    <a:pt x="2219807" y="1230807"/>
                  </a:lnTo>
                  <a:lnTo>
                    <a:pt x="2219820" y="988987"/>
                  </a:lnTo>
                  <a:lnTo>
                    <a:pt x="2162124" y="988987"/>
                  </a:lnTo>
                  <a:lnTo>
                    <a:pt x="2162136" y="988987"/>
                  </a:lnTo>
                  <a:cubicBezTo>
                    <a:pt x="2124849" y="988987"/>
                    <a:pt x="2070531" y="969810"/>
                    <a:pt x="2054161" y="904989"/>
                  </a:cubicBezTo>
                  <a:cubicBezTo>
                    <a:pt x="2054136" y="905001"/>
                    <a:pt x="2054123" y="905014"/>
                    <a:pt x="2054123" y="905014"/>
                  </a:cubicBezTo>
                  <a:cubicBezTo>
                    <a:pt x="2047506" y="874496"/>
                    <a:pt x="2039493" y="844486"/>
                    <a:pt x="2030069" y="815098"/>
                  </a:cubicBezTo>
                  <a:cubicBezTo>
                    <a:pt x="2011946" y="750951"/>
                    <a:pt x="2049272" y="707224"/>
                    <a:pt x="2081491" y="688568"/>
                  </a:cubicBezTo>
                  <a:lnTo>
                    <a:pt x="2131568" y="659650"/>
                  </a:lnTo>
                  <a:lnTo>
                    <a:pt x="2010663" y="450240"/>
                  </a:lnTo>
                  <a:lnTo>
                    <a:pt x="1960702" y="479082"/>
                  </a:lnTo>
                  <a:lnTo>
                    <a:pt x="1960702" y="479069"/>
                  </a:lnTo>
                  <a:cubicBezTo>
                    <a:pt x="1928431" y="497712"/>
                    <a:pt x="1871789" y="508279"/>
                    <a:pt x="1825205" y="460324"/>
                  </a:cubicBezTo>
                  <a:cubicBezTo>
                    <a:pt x="1825167" y="460387"/>
                    <a:pt x="1825167" y="460463"/>
                    <a:pt x="1825155" y="460527"/>
                  </a:cubicBezTo>
                  <a:cubicBezTo>
                    <a:pt x="1804263" y="437527"/>
                    <a:pt x="1782279" y="415531"/>
                    <a:pt x="1759267" y="394639"/>
                  </a:cubicBezTo>
                  <a:cubicBezTo>
                    <a:pt x="1759331" y="394627"/>
                    <a:pt x="1759419" y="394614"/>
                    <a:pt x="1759496" y="394601"/>
                  </a:cubicBezTo>
                  <a:cubicBezTo>
                    <a:pt x="1711617" y="348094"/>
                    <a:pt x="1722056" y="291541"/>
                    <a:pt x="1740636" y="259257"/>
                  </a:cubicBezTo>
                  <a:lnTo>
                    <a:pt x="1769567" y="209143"/>
                  </a:lnTo>
                  <a:lnTo>
                    <a:pt x="1560144" y="88252"/>
                  </a:lnTo>
                  <a:lnTo>
                    <a:pt x="1531302" y="138201"/>
                  </a:lnTo>
                  <a:lnTo>
                    <a:pt x="1531302" y="138188"/>
                  </a:lnTo>
                  <a:cubicBezTo>
                    <a:pt x="1512684" y="170433"/>
                    <a:pt x="1468996" y="207835"/>
                    <a:pt x="1404797" y="189763"/>
                  </a:cubicBezTo>
                  <a:cubicBezTo>
                    <a:pt x="1375371" y="180340"/>
                    <a:pt x="1345323" y="172288"/>
                    <a:pt x="1314754" y="165684"/>
                  </a:cubicBezTo>
                  <a:cubicBezTo>
                    <a:pt x="1314767" y="165671"/>
                    <a:pt x="1314792" y="165671"/>
                    <a:pt x="1314792" y="165658"/>
                  </a:cubicBezTo>
                  <a:cubicBezTo>
                    <a:pt x="1249997" y="149263"/>
                    <a:pt x="1230807" y="94945"/>
                    <a:pt x="1230807" y="57683"/>
                  </a:cubicBezTo>
                  <a:lnTo>
                    <a:pt x="1230807" y="0"/>
                  </a:lnTo>
                  <a:lnTo>
                    <a:pt x="988999" y="0"/>
                  </a:lnTo>
                  <a:lnTo>
                    <a:pt x="988999" y="57683"/>
                  </a:lnTo>
                  <a:cubicBezTo>
                    <a:pt x="988999" y="94945"/>
                    <a:pt x="969810" y="149263"/>
                    <a:pt x="905002" y="165658"/>
                  </a:cubicBezTo>
                  <a:cubicBezTo>
                    <a:pt x="905027" y="165671"/>
                    <a:pt x="905027" y="165671"/>
                    <a:pt x="905052" y="165684"/>
                  </a:cubicBezTo>
                  <a:cubicBezTo>
                    <a:pt x="874458" y="172300"/>
                    <a:pt x="844423" y="180340"/>
                    <a:pt x="814984" y="189763"/>
                  </a:cubicBezTo>
                  <a:cubicBezTo>
                    <a:pt x="750824" y="207810"/>
                    <a:pt x="707123" y="170433"/>
                    <a:pt x="688505" y="138226"/>
                  </a:cubicBezTo>
                  <a:lnTo>
                    <a:pt x="659650" y="88252"/>
                  </a:lnTo>
                  <a:lnTo>
                    <a:pt x="450240" y="209143"/>
                  </a:lnTo>
                  <a:lnTo>
                    <a:pt x="479069" y="259105"/>
                  </a:lnTo>
                  <a:cubicBezTo>
                    <a:pt x="497712" y="291388"/>
                    <a:pt x="508254" y="348018"/>
                    <a:pt x="460336" y="394614"/>
                  </a:cubicBezTo>
                  <a:cubicBezTo>
                    <a:pt x="460400" y="394627"/>
                    <a:pt x="460489" y="394639"/>
                    <a:pt x="460540" y="394652"/>
                  </a:cubicBezTo>
                  <a:cubicBezTo>
                    <a:pt x="437527" y="415544"/>
                    <a:pt x="415544" y="437540"/>
                    <a:pt x="394652" y="460540"/>
                  </a:cubicBezTo>
                  <a:cubicBezTo>
                    <a:pt x="394639" y="460463"/>
                    <a:pt x="394639" y="460400"/>
                    <a:pt x="394614" y="460336"/>
                  </a:cubicBezTo>
                  <a:cubicBezTo>
                    <a:pt x="348081" y="508203"/>
                    <a:pt x="291490" y="497738"/>
                    <a:pt x="259194" y="479145"/>
                  </a:cubicBezTo>
                  <a:lnTo>
                    <a:pt x="209156" y="450253"/>
                  </a:lnTo>
                  <a:lnTo>
                    <a:pt x="88239" y="659650"/>
                  </a:lnTo>
                  <a:lnTo>
                    <a:pt x="138239" y="688505"/>
                  </a:lnTo>
                  <a:cubicBezTo>
                    <a:pt x="170446" y="707123"/>
                    <a:pt x="207810" y="750811"/>
                    <a:pt x="189776" y="814958"/>
                  </a:cubicBezTo>
                  <a:cubicBezTo>
                    <a:pt x="180352" y="844397"/>
                    <a:pt x="172300" y="874458"/>
                    <a:pt x="165696" y="905040"/>
                  </a:cubicBezTo>
                  <a:cubicBezTo>
                    <a:pt x="165684" y="905027"/>
                    <a:pt x="165671" y="905001"/>
                    <a:pt x="165671" y="905001"/>
                  </a:cubicBezTo>
                  <a:cubicBezTo>
                    <a:pt x="149301" y="969708"/>
                    <a:pt x="95097" y="988949"/>
                    <a:pt x="57835" y="989012"/>
                  </a:cubicBezTo>
                  <a:lnTo>
                    <a:pt x="12" y="989012"/>
                  </a:lnTo>
                  <a:lnTo>
                    <a:pt x="0" y="1230807"/>
                  </a:lnTo>
                  <a:lnTo>
                    <a:pt x="57696" y="1230807"/>
                  </a:lnTo>
                  <a:cubicBezTo>
                    <a:pt x="94970" y="1230833"/>
                    <a:pt x="149288" y="1249997"/>
                    <a:pt x="165671" y="1314805"/>
                  </a:cubicBezTo>
                  <a:cubicBezTo>
                    <a:pt x="165684" y="1314805"/>
                    <a:pt x="165696" y="1314767"/>
                    <a:pt x="165696" y="1314767"/>
                  </a:cubicBezTo>
                  <a:cubicBezTo>
                    <a:pt x="172300" y="1345336"/>
                    <a:pt x="180339" y="1375384"/>
                    <a:pt x="189776" y="1404823"/>
                  </a:cubicBezTo>
                  <a:cubicBezTo>
                    <a:pt x="207797" y="1468894"/>
                    <a:pt x="170560" y="1512557"/>
                    <a:pt x="138366" y="1531226"/>
                  </a:cubicBezTo>
                  <a:lnTo>
                    <a:pt x="88239" y="1560156"/>
                  </a:lnTo>
                  <a:lnTo>
                    <a:pt x="209156" y="1769567"/>
                  </a:lnTo>
                  <a:lnTo>
                    <a:pt x="259105" y="1740725"/>
                  </a:lnTo>
                  <a:cubicBezTo>
                    <a:pt x="291376" y="1722081"/>
                    <a:pt x="348018" y="1711553"/>
                    <a:pt x="394627" y="1759483"/>
                  </a:cubicBezTo>
                  <a:cubicBezTo>
                    <a:pt x="394639" y="1759419"/>
                    <a:pt x="394639" y="1759330"/>
                    <a:pt x="394665" y="1759267"/>
                  </a:cubicBezTo>
                  <a:cubicBezTo>
                    <a:pt x="415544" y="1782279"/>
                    <a:pt x="437540" y="1804263"/>
                    <a:pt x="460552" y="1825142"/>
                  </a:cubicBezTo>
                  <a:cubicBezTo>
                    <a:pt x="460489" y="1825180"/>
                    <a:pt x="460400" y="1825180"/>
                    <a:pt x="460336" y="1825193"/>
                  </a:cubicBezTo>
                  <a:cubicBezTo>
                    <a:pt x="508190" y="1871700"/>
                    <a:pt x="497751" y="1928304"/>
                    <a:pt x="479158" y="1960587"/>
                  </a:cubicBezTo>
                  <a:lnTo>
                    <a:pt x="450253" y="2010664"/>
                  </a:lnTo>
                  <a:lnTo>
                    <a:pt x="659650" y="2131555"/>
                  </a:lnTo>
                  <a:lnTo>
                    <a:pt x="688505" y="2081606"/>
                  </a:lnTo>
                  <a:cubicBezTo>
                    <a:pt x="707110" y="2049386"/>
                    <a:pt x="750785" y="2012010"/>
                    <a:pt x="814958" y="2030018"/>
                  </a:cubicBezTo>
                  <a:cubicBezTo>
                    <a:pt x="844397" y="2039454"/>
                    <a:pt x="874445" y="2047494"/>
                    <a:pt x="905052" y="2054110"/>
                  </a:cubicBezTo>
                  <a:cubicBezTo>
                    <a:pt x="905027" y="2054110"/>
                    <a:pt x="905027" y="2054136"/>
                    <a:pt x="905014" y="2054148"/>
                  </a:cubicBezTo>
                  <a:cubicBezTo>
                    <a:pt x="969810" y="2070519"/>
                    <a:pt x="989012" y="2124849"/>
                    <a:pt x="989012" y="2162124"/>
                  </a:cubicBezTo>
                  <a:lnTo>
                    <a:pt x="989012" y="2219807"/>
                  </a:lnTo>
                  <a:lnTo>
                    <a:pt x="1230807" y="2219807"/>
                  </a:lnTo>
                  <a:lnTo>
                    <a:pt x="1230807" y="2162124"/>
                  </a:lnTo>
                  <a:cubicBezTo>
                    <a:pt x="1230807" y="2124849"/>
                    <a:pt x="1249997" y="2070519"/>
                    <a:pt x="1314805" y="2054148"/>
                  </a:cubicBezTo>
                  <a:cubicBezTo>
                    <a:pt x="1314792" y="2054136"/>
                    <a:pt x="1314780" y="2054110"/>
                    <a:pt x="1314780" y="2054110"/>
                  </a:cubicBezTo>
                  <a:cubicBezTo>
                    <a:pt x="1345349" y="2047494"/>
                    <a:pt x="1375384" y="2039454"/>
                    <a:pt x="1404810" y="2030031"/>
                  </a:cubicBezTo>
                  <a:cubicBezTo>
                    <a:pt x="1468920" y="2011997"/>
                    <a:pt x="1512582" y="2049284"/>
                    <a:pt x="1531251" y="2081479"/>
                  </a:cubicBezTo>
                  <a:lnTo>
                    <a:pt x="1560144" y="2131542"/>
                  </a:lnTo>
                  <a:lnTo>
                    <a:pt x="1769579" y="2010651"/>
                  </a:lnTo>
                  <a:lnTo>
                    <a:pt x="1740687" y="1960626"/>
                  </a:lnTo>
                  <a:cubicBezTo>
                    <a:pt x="1722069" y="1928342"/>
                    <a:pt x="1711566" y="1871738"/>
                    <a:pt x="1759496" y="1825193"/>
                  </a:cubicBezTo>
                  <a:cubicBezTo>
                    <a:pt x="1759419" y="1825167"/>
                    <a:pt x="1759343" y="1825167"/>
                    <a:pt x="1759267" y="1825142"/>
                  </a:cubicBezTo>
                  <a:cubicBezTo>
                    <a:pt x="1782279" y="1804263"/>
                    <a:pt x="1804263" y="1782267"/>
                    <a:pt x="1825167" y="1759254"/>
                  </a:cubicBezTo>
                  <a:cubicBezTo>
                    <a:pt x="1825180" y="1759318"/>
                    <a:pt x="1825180" y="1759419"/>
                    <a:pt x="1825218" y="1759483"/>
                  </a:cubicBezTo>
                  <a:cubicBezTo>
                    <a:pt x="1871751" y="1711566"/>
                    <a:pt x="1928355" y="1722069"/>
                    <a:pt x="1960626" y="1740674"/>
                  </a:cubicBezTo>
                  <a:lnTo>
                    <a:pt x="2010663" y="1769567"/>
                  </a:lnTo>
                  <a:lnTo>
                    <a:pt x="2131568" y="1560144"/>
                  </a:lnTo>
                  <a:lnTo>
                    <a:pt x="2081593" y="1531289"/>
                  </a:lnTo>
                  <a:lnTo>
                    <a:pt x="2081606" y="1531289"/>
                  </a:lnTo>
                  <a:cubicBezTo>
                    <a:pt x="2049386" y="1512697"/>
                    <a:pt x="2011997" y="1469008"/>
                    <a:pt x="2030031" y="1404861"/>
                  </a:cubicBezTo>
                  <a:cubicBezTo>
                    <a:pt x="2039467" y="1375397"/>
                    <a:pt x="2047506" y="1345336"/>
                    <a:pt x="2054110" y="1314754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78" name="Hand L">
            <a:extLst>
              <a:ext uri="{FF2B5EF4-FFF2-40B4-BE49-F238E27FC236}">
                <a16:creationId xmlns:a16="http://schemas.microsoft.com/office/drawing/2014/main" id="{2BDF5489-B7B5-88B5-4715-0661FD078C42}"/>
              </a:ext>
            </a:extLst>
          </p:cNvPr>
          <p:cNvGrpSpPr/>
          <p:nvPr/>
        </p:nvGrpSpPr>
        <p:grpSpPr>
          <a:xfrm>
            <a:off x="2206463" y="4392394"/>
            <a:ext cx="1178417" cy="550383"/>
            <a:chOff x="4412926" y="8784787"/>
            <a:chExt cx="2356833" cy="1100765"/>
          </a:xfrm>
        </p:grpSpPr>
        <p:sp>
          <p:nvSpPr>
            <p:cNvPr id="79" name="Fill">
              <a:extLst>
                <a:ext uri="{FF2B5EF4-FFF2-40B4-BE49-F238E27FC236}">
                  <a16:creationId xmlns:a16="http://schemas.microsoft.com/office/drawing/2014/main" id="{D682617D-8C3C-7EC7-849C-C6DC23F29B70}"/>
                </a:ext>
              </a:extLst>
            </p:cNvPr>
            <p:cNvSpPr/>
            <p:nvPr/>
          </p:nvSpPr>
          <p:spPr>
            <a:xfrm>
              <a:off x="4412932" y="8784787"/>
              <a:ext cx="2356827" cy="1100760"/>
            </a:xfrm>
            <a:custGeom>
              <a:avLst/>
              <a:gdLst/>
              <a:ahLst/>
              <a:cxnLst/>
              <a:rect l="0" t="0" r="0" b="0"/>
              <a:pathLst>
                <a:path w="2356827" h="1100759">
                  <a:moveTo>
                    <a:pt x="2356751" y="1100759"/>
                  </a:moveTo>
                  <a:lnTo>
                    <a:pt x="2356751" y="960272"/>
                  </a:lnTo>
                  <a:lnTo>
                    <a:pt x="2356827" y="960272"/>
                  </a:lnTo>
                  <a:cubicBezTo>
                    <a:pt x="2356827" y="605840"/>
                    <a:pt x="2069439" y="318490"/>
                    <a:pt x="1715008" y="318490"/>
                  </a:cubicBezTo>
                  <a:lnTo>
                    <a:pt x="1476997" y="318490"/>
                  </a:lnTo>
                  <a:cubicBezTo>
                    <a:pt x="1329448" y="315658"/>
                    <a:pt x="1181557" y="345020"/>
                    <a:pt x="1049324" y="421741"/>
                  </a:cubicBezTo>
                  <a:cubicBezTo>
                    <a:pt x="948639" y="358343"/>
                    <a:pt x="860653" y="310654"/>
                    <a:pt x="765149" y="268833"/>
                  </a:cubicBezTo>
                  <a:cubicBezTo>
                    <a:pt x="694524" y="237959"/>
                    <a:pt x="626363" y="255231"/>
                    <a:pt x="580580" y="281368"/>
                  </a:cubicBezTo>
                  <a:lnTo>
                    <a:pt x="582168" y="280568"/>
                  </a:lnTo>
                  <a:cubicBezTo>
                    <a:pt x="499630" y="223634"/>
                    <a:pt x="343115" y="108927"/>
                    <a:pt x="243878" y="51904"/>
                  </a:cubicBezTo>
                  <a:cubicBezTo>
                    <a:pt x="153517" y="0"/>
                    <a:pt x="40233" y="58369"/>
                    <a:pt x="0" y="92443"/>
                  </a:cubicBezTo>
                  <a:lnTo>
                    <a:pt x="715429" y="665213"/>
                  </a:lnTo>
                  <a:cubicBezTo>
                    <a:pt x="1198994" y="1089101"/>
                    <a:pt x="1571942" y="781532"/>
                    <a:pt x="1571942" y="1100709"/>
                  </a:cubicBezTo>
                  <a:close/>
                </a:path>
              </a:pathLst>
            </a:custGeom>
            <a:solidFill>
              <a:srgbClr val="FFE2B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0" name="Shadow">
              <a:extLst>
                <a:ext uri="{FF2B5EF4-FFF2-40B4-BE49-F238E27FC236}">
                  <a16:creationId xmlns:a16="http://schemas.microsoft.com/office/drawing/2014/main" id="{F3BEC491-1972-0D93-BC6C-B7BAE735C40A}"/>
                </a:ext>
              </a:extLst>
            </p:cNvPr>
            <p:cNvSpPr/>
            <p:nvPr/>
          </p:nvSpPr>
          <p:spPr>
            <a:xfrm>
              <a:off x="4490344" y="8805582"/>
              <a:ext cx="2279409" cy="1079970"/>
            </a:xfrm>
            <a:custGeom>
              <a:avLst/>
              <a:gdLst/>
              <a:ahLst/>
              <a:cxnLst/>
              <a:rect l="0" t="0" r="0" b="0"/>
              <a:pathLst>
                <a:path w="2279408" h="1079969">
                  <a:moveTo>
                    <a:pt x="0" y="27749"/>
                  </a:moveTo>
                  <a:cubicBezTo>
                    <a:pt x="2260" y="28879"/>
                    <a:pt x="4572" y="29819"/>
                    <a:pt x="6807" y="31115"/>
                  </a:cubicBezTo>
                  <a:cubicBezTo>
                    <a:pt x="106032" y="88138"/>
                    <a:pt x="345960" y="260502"/>
                    <a:pt x="428510" y="317474"/>
                  </a:cubicBezTo>
                  <a:cubicBezTo>
                    <a:pt x="460400" y="299605"/>
                    <a:pt x="466356" y="260756"/>
                    <a:pt x="512737" y="264604"/>
                  </a:cubicBezTo>
                  <a:cubicBezTo>
                    <a:pt x="426161" y="203644"/>
                    <a:pt x="251752" y="80098"/>
                    <a:pt x="166458" y="31115"/>
                  </a:cubicBezTo>
                  <a:cubicBezTo>
                    <a:pt x="112293" y="0"/>
                    <a:pt x="49974" y="8572"/>
                    <a:pt x="0" y="27749"/>
                  </a:cubicBezTo>
                  <a:close/>
                  <a:moveTo>
                    <a:pt x="1637588" y="297700"/>
                  </a:moveTo>
                  <a:lnTo>
                    <a:pt x="1477924" y="297700"/>
                  </a:lnTo>
                  <a:cubicBezTo>
                    <a:pt x="1832381" y="297700"/>
                    <a:pt x="2119757" y="585050"/>
                    <a:pt x="2119757" y="939482"/>
                  </a:cubicBezTo>
                  <a:lnTo>
                    <a:pt x="2119680" y="939482"/>
                  </a:lnTo>
                  <a:lnTo>
                    <a:pt x="2119680" y="1079969"/>
                  </a:lnTo>
                  <a:lnTo>
                    <a:pt x="2279345" y="1079969"/>
                  </a:lnTo>
                  <a:lnTo>
                    <a:pt x="2279345" y="939482"/>
                  </a:lnTo>
                  <a:lnTo>
                    <a:pt x="2279408" y="939482"/>
                  </a:lnTo>
                  <a:cubicBezTo>
                    <a:pt x="2279408" y="585050"/>
                    <a:pt x="1992033" y="297700"/>
                    <a:pt x="1637588" y="297700"/>
                  </a:cubicBezTo>
                  <a:close/>
                  <a:moveTo>
                    <a:pt x="528713" y="248310"/>
                  </a:moveTo>
                  <a:cubicBezTo>
                    <a:pt x="623963" y="290068"/>
                    <a:pt x="815327" y="401116"/>
                    <a:pt x="915771" y="464400"/>
                  </a:cubicBezTo>
                  <a:cubicBezTo>
                    <a:pt x="944079" y="447992"/>
                    <a:pt x="967282" y="436448"/>
                    <a:pt x="1004544" y="421157"/>
                  </a:cubicBezTo>
                  <a:cubicBezTo>
                    <a:pt x="931900" y="378332"/>
                    <a:pt x="760196" y="279755"/>
                    <a:pt x="687730" y="248043"/>
                  </a:cubicBezTo>
                  <a:cubicBezTo>
                    <a:pt x="629183" y="222402"/>
                    <a:pt x="572528" y="230085"/>
                    <a:pt x="528713" y="248310"/>
                  </a:cubicBezTo>
                  <a:close/>
                  <a:moveTo>
                    <a:pt x="345097" y="259778"/>
                  </a:moveTo>
                  <a:lnTo>
                    <a:pt x="345084" y="259778"/>
                  </a:lnTo>
                  <a:cubicBezTo>
                    <a:pt x="344576" y="260057"/>
                    <a:pt x="344017" y="260337"/>
                    <a:pt x="343522" y="260578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1" name="Stroke">
              <a:extLst>
                <a:ext uri="{FF2B5EF4-FFF2-40B4-BE49-F238E27FC236}">
                  <a16:creationId xmlns:a16="http://schemas.microsoft.com/office/drawing/2014/main" id="{E211A0FB-4B67-6C8E-3A09-9BD4FFC1D04B}"/>
                </a:ext>
              </a:extLst>
            </p:cNvPr>
            <p:cNvSpPr/>
            <p:nvPr/>
          </p:nvSpPr>
          <p:spPr>
            <a:xfrm>
              <a:off x="4954343" y="9011867"/>
              <a:ext cx="1173594" cy="488734"/>
            </a:xfrm>
            <a:custGeom>
              <a:avLst/>
              <a:gdLst/>
              <a:ahLst/>
              <a:cxnLst/>
              <a:rect l="0" t="0" r="0" b="0"/>
              <a:pathLst>
                <a:path w="1173594" h="488734">
                  <a:moveTo>
                    <a:pt x="1173594" y="91414"/>
                  </a:moveTo>
                  <a:lnTo>
                    <a:pt x="935583" y="91414"/>
                  </a:lnTo>
                  <a:cubicBezTo>
                    <a:pt x="788047" y="88569"/>
                    <a:pt x="640143" y="117944"/>
                    <a:pt x="507911" y="194665"/>
                  </a:cubicBezTo>
                  <a:cubicBezTo>
                    <a:pt x="407225" y="131267"/>
                    <a:pt x="319252" y="83578"/>
                    <a:pt x="223735" y="41757"/>
                  </a:cubicBezTo>
                  <a:cubicBezTo>
                    <a:pt x="128270" y="0"/>
                    <a:pt x="37299" y="46253"/>
                    <a:pt x="0" y="83578"/>
                  </a:cubicBezTo>
                  <a:lnTo>
                    <a:pt x="444576" y="390855"/>
                  </a:lnTo>
                  <a:cubicBezTo>
                    <a:pt x="572020" y="470585"/>
                    <a:pt x="705942" y="453491"/>
                    <a:pt x="814514" y="453491"/>
                  </a:cubicBezTo>
                  <a:cubicBezTo>
                    <a:pt x="923061" y="453491"/>
                    <a:pt x="1012456" y="488734"/>
                    <a:pt x="1012456" y="488734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2" name="Stroke">
              <a:extLst>
                <a:ext uri="{FF2B5EF4-FFF2-40B4-BE49-F238E27FC236}">
                  <a16:creationId xmlns:a16="http://schemas.microsoft.com/office/drawing/2014/main" id="{23508345-5CBB-F629-08C7-9E75D586048D}"/>
                </a:ext>
              </a:extLst>
            </p:cNvPr>
            <p:cNvSpPr/>
            <p:nvPr/>
          </p:nvSpPr>
          <p:spPr>
            <a:xfrm>
              <a:off x="4412926" y="8784787"/>
              <a:ext cx="1571956" cy="1100709"/>
            </a:xfrm>
            <a:custGeom>
              <a:avLst/>
              <a:gdLst/>
              <a:ahLst/>
              <a:cxnLst/>
              <a:rect l="0" t="0" r="0" b="0"/>
              <a:pathLst>
                <a:path w="1571955" h="1100709">
                  <a:moveTo>
                    <a:pt x="582168" y="280568"/>
                  </a:moveTo>
                  <a:cubicBezTo>
                    <a:pt x="499630" y="223634"/>
                    <a:pt x="343128" y="108927"/>
                    <a:pt x="243878" y="51904"/>
                  </a:cubicBezTo>
                  <a:cubicBezTo>
                    <a:pt x="153517" y="0"/>
                    <a:pt x="40233" y="58369"/>
                    <a:pt x="0" y="92443"/>
                  </a:cubicBezTo>
                  <a:lnTo>
                    <a:pt x="715429" y="665213"/>
                  </a:lnTo>
                  <a:cubicBezTo>
                    <a:pt x="1198994" y="1089101"/>
                    <a:pt x="1571955" y="781532"/>
                    <a:pt x="1571955" y="1100709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99502C57-CFD6-C048-BACD-7C8BE79D7909}"/>
                </a:ext>
              </a:extLst>
            </p:cNvPr>
            <p:cNvSpPr/>
            <p:nvPr/>
          </p:nvSpPr>
          <p:spPr>
            <a:xfrm>
              <a:off x="6769683" y="9745060"/>
              <a:ext cx="0" cy="14048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C2540AF6-EC62-C01C-F9E9-DC89FD8A2B1F}"/>
                </a:ext>
              </a:extLst>
            </p:cNvPr>
            <p:cNvSpPr/>
            <p:nvPr/>
          </p:nvSpPr>
          <p:spPr>
            <a:xfrm>
              <a:off x="6127938" y="9103284"/>
              <a:ext cx="641820" cy="641782"/>
            </a:xfrm>
            <a:custGeom>
              <a:avLst/>
              <a:gdLst/>
              <a:ahLst/>
              <a:cxnLst/>
              <a:rect l="0" t="0" r="0" b="0"/>
              <a:pathLst>
                <a:path w="641819" h="641781">
                  <a:moveTo>
                    <a:pt x="641819" y="641781"/>
                  </a:moveTo>
                  <a:cubicBezTo>
                    <a:pt x="641819" y="287350"/>
                    <a:pt x="354431" y="0"/>
                    <a:pt x="0" y="0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85" name="Jacket L">
            <a:extLst>
              <a:ext uri="{FF2B5EF4-FFF2-40B4-BE49-F238E27FC236}">
                <a16:creationId xmlns:a16="http://schemas.microsoft.com/office/drawing/2014/main" id="{1642EEA0-482F-16CF-FAFB-62D859A01DDE}"/>
              </a:ext>
            </a:extLst>
          </p:cNvPr>
          <p:cNvGrpSpPr/>
          <p:nvPr/>
        </p:nvGrpSpPr>
        <p:grpSpPr>
          <a:xfrm>
            <a:off x="2961835" y="4902622"/>
            <a:ext cx="446946" cy="391730"/>
            <a:chOff x="5923670" y="9805248"/>
            <a:chExt cx="893891" cy="783459"/>
          </a:xfrm>
        </p:grpSpPr>
        <p:sp>
          <p:nvSpPr>
            <p:cNvPr id="86" name="Fill">
              <a:extLst>
                <a:ext uri="{FF2B5EF4-FFF2-40B4-BE49-F238E27FC236}">
                  <a16:creationId xmlns:a16="http://schemas.microsoft.com/office/drawing/2014/main" id="{C6AEEA7A-DEDF-72A3-A65B-46D3E0CCE6DF}"/>
                </a:ext>
              </a:extLst>
            </p:cNvPr>
            <p:cNvSpPr/>
            <p:nvPr/>
          </p:nvSpPr>
          <p:spPr>
            <a:xfrm>
              <a:off x="5923684" y="10127044"/>
              <a:ext cx="886371" cy="461663"/>
            </a:xfrm>
            <a:prstGeom prst="rect">
              <a:avLst/>
            </a:prstGeom>
            <a:solidFill>
              <a:srgbClr val="55777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7" name="Shadow">
              <a:extLst>
                <a:ext uri="{FF2B5EF4-FFF2-40B4-BE49-F238E27FC236}">
                  <a16:creationId xmlns:a16="http://schemas.microsoft.com/office/drawing/2014/main" id="{250A9B12-10D3-1A3E-3F2A-06E482AEDBCF}"/>
                </a:ext>
              </a:extLst>
            </p:cNvPr>
            <p:cNvSpPr/>
            <p:nvPr/>
          </p:nvSpPr>
          <p:spPr>
            <a:xfrm>
              <a:off x="6603587" y="10127030"/>
              <a:ext cx="213974" cy="461663"/>
            </a:xfrm>
            <a:prstGeom prst="rect">
              <a:avLst/>
            </a:pr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8" name="Fill">
              <a:extLst>
                <a:ext uri="{FF2B5EF4-FFF2-40B4-BE49-F238E27FC236}">
                  <a16:creationId xmlns:a16="http://schemas.microsoft.com/office/drawing/2014/main" id="{AFE618E1-D463-9BAD-5ACC-687AA12C7CF5}"/>
                </a:ext>
              </a:extLst>
            </p:cNvPr>
            <p:cNvSpPr/>
            <p:nvPr/>
          </p:nvSpPr>
          <p:spPr>
            <a:xfrm>
              <a:off x="5964065" y="9885502"/>
              <a:ext cx="805637" cy="309473"/>
            </a:xfrm>
            <a:custGeom>
              <a:avLst/>
              <a:gdLst/>
              <a:ahLst/>
              <a:cxnLst/>
              <a:rect l="0" t="0" r="0" b="0"/>
              <a:pathLst>
                <a:path w="805637" h="309473">
                  <a:moveTo>
                    <a:pt x="0" y="309397"/>
                  </a:moveTo>
                  <a:lnTo>
                    <a:pt x="0" y="0"/>
                  </a:lnTo>
                  <a:lnTo>
                    <a:pt x="805637" y="50"/>
                  </a:lnTo>
                  <a:lnTo>
                    <a:pt x="805637" y="3094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9" name="Shadow">
              <a:extLst>
                <a:ext uri="{FF2B5EF4-FFF2-40B4-BE49-F238E27FC236}">
                  <a16:creationId xmlns:a16="http://schemas.microsoft.com/office/drawing/2014/main" id="{200F10EB-ED07-9267-7191-6C01B09F6964}"/>
                </a:ext>
              </a:extLst>
            </p:cNvPr>
            <p:cNvSpPr/>
            <p:nvPr/>
          </p:nvSpPr>
          <p:spPr>
            <a:xfrm>
              <a:off x="6535597" y="9805248"/>
              <a:ext cx="234164" cy="461663"/>
            </a:xfrm>
            <a:prstGeom prst="rect">
              <a:avLst/>
            </a:pr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0" name="Stroke">
              <a:extLst>
                <a:ext uri="{FF2B5EF4-FFF2-40B4-BE49-F238E27FC236}">
                  <a16:creationId xmlns:a16="http://schemas.microsoft.com/office/drawing/2014/main" id="{5D2826BE-2086-B6A6-FADC-9C01927F0319}"/>
                </a:ext>
              </a:extLst>
            </p:cNvPr>
            <p:cNvSpPr/>
            <p:nvPr/>
          </p:nvSpPr>
          <p:spPr>
            <a:xfrm>
              <a:off x="5923670" y="10198752"/>
              <a:ext cx="886371" cy="318249"/>
            </a:xfrm>
            <a:custGeom>
              <a:avLst/>
              <a:gdLst/>
              <a:ahLst/>
              <a:cxnLst/>
              <a:rect l="0" t="0" r="0" b="0"/>
              <a:pathLst>
                <a:path w="886371" h="318249">
                  <a:moveTo>
                    <a:pt x="0" y="318211"/>
                  </a:moveTo>
                  <a:lnTo>
                    <a:pt x="0" y="0"/>
                  </a:lnTo>
                  <a:lnTo>
                    <a:pt x="886371" y="0"/>
                  </a:lnTo>
                  <a:lnTo>
                    <a:pt x="886371" y="318249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1" name="Rectangle">
              <a:extLst>
                <a:ext uri="{FF2B5EF4-FFF2-40B4-BE49-F238E27FC236}">
                  <a16:creationId xmlns:a16="http://schemas.microsoft.com/office/drawing/2014/main" id="{75DD6A79-D7CB-CEAD-BB5F-B5DC3572E90B}"/>
                </a:ext>
              </a:extLst>
            </p:cNvPr>
            <p:cNvSpPr/>
            <p:nvPr/>
          </p:nvSpPr>
          <p:spPr>
            <a:xfrm>
              <a:off x="5964052" y="9885502"/>
              <a:ext cx="805638" cy="309473"/>
            </a:xfrm>
            <a:custGeom>
              <a:avLst/>
              <a:gdLst/>
              <a:ahLst/>
              <a:cxnLst/>
              <a:rect l="0" t="0" r="0" b="0"/>
              <a:pathLst>
                <a:path w="805637" h="309473">
                  <a:moveTo>
                    <a:pt x="0" y="309397"/>
                  </a:moveTo>
                  <a:lnTo>
                    <a:pt x="0" y="0"/>
                  </a:lnTo>
                  <a:lnTo>
                    <a:pt x="805637" y="50"/>
                  </a:lnTo>
                  <a:lnTo>
                    <a:pt x="805637" y="309473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2" name="Point">
              <a:extLst>
                <a:ext uri="{FF2B5EF4-FFF2-40B4-BE49-F238E27FC236}">
                  <a16:creationId xmlns:a16="http://schemas.microsoft.com/office/drawing/2014/main" id="{D5ABA27E-F2D2-891B-F896-C7BDE512F4C0}"/>
                </a:ext>
              </a:extLst>
            </p:cNvPr>
            <p:cNvSpPr/>
            <p:nvPr/>
          </p:nvSpPr>
          <p:spPr>
            <a:xfrm>
              <a:off x="6091223" y="10340941"/>
              <a:ext cx="63830" cy="63843"/>
            </a:xfrm>
            <a:custGeom>
              <a:avLst/>
              <a:gdLst/>
              <a:ahLst/>
              <a:cxnLst/>
              <a:rect l="0" t="0" r="0" b="0"/>
              <a:pathLst>
                <a:path w="63830" h="63842">
                  <a:moveTo>
                    <a:pt x="31902" y="63842"/>
                  </a:moveTo>
                  <a:cubicBezTo>
                    <a:pt x="14287" y="63842"/>
                    <a:pt x="0" y="49555"/>
                    <a:pt x="0" y="31915"/>
                  </a:cubicBezTo>
                  <a:cubicBezTo>
                    <a:pt x="0" y="14300"/>
                    <a:pt x="14274" y="0"/>
                    <a:pt x="31902" y="0"/>
                  </a:cubicBezTo>
                  <a:cubicBezTo>
                    <a:pt x="49542" y="0"/>
                    <a:pt x="63830" y="14300"/>
                    <a:pt x="63830" y="31915"/>
                  </a:cubicBezTo>
                  <a:cubicBezTo>
                    <a:pt x="63830" y="49555"/>
                    <a:pt x="49542" y="63842"/>
                    <a:pt x="31902" y="63842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93" name="Hand R">
            <a:extLst>
              <a:ext uri="{FF2B5EF4-FFF2-40B4-BE49-F238E27FC236}">
                <a16:creationId xmlns:a16="http://schemas.microsoft.com/office/drawing/2014/main" id="{E6AF76E5-5FAA-7644-F054-9ED4923C3167}"/>
              </a:ext>
            </a:extLst>
          </p:cNvPr>
          <p:cNvGrpSpPr/>
          <p:nvPr/>
        </p:nvGrpSpPr>
        <p:grpSpPr>
          <a:xfrm>
            <a:off x="3646457" y="4392394"/>
            <a:ext cx="1178404" cy="550381"/>
            <a:chOff x="7292913" y="8784787"/>
            <a:chExt cx="2356808" cy="1100762"/>
          </a:xfrm>
        </p:grpSpPr>
        <p:sp>
          <p:nvSpPr>
            <p:cNvPr id="94" name="Fill">
              <a:extLst>
                <a:ext uri="{FF2B5EF4-FFF2-40B4-BE49-F238E27FC236}">
                  <a16:creationId xmlns:a16="http://schemas.microsoft.com/office/drawing/2014/main" id="{060CB3AF-40F4-43A0-C9F9-DDEEBCE486C9}"/>
                </a:ext>
              </a:extLst>
            </p:cNvPr>
            <p:cNvSpPr/>
            <p:nvPr/>
          </p:nvSpPr>
          <p:spPr>
            <a:xfrm>
              <a:off x="7292913" y="8784787"/>
              <a:ext cx="2356803" cy="1100760"/>
            </a:xfrm>
            <a:custGeom>
              <a:avLst/>
              <a:gdLst/>
              <a:ahLst/>
              <a:cxnLst/>
              <a:rect l="0" t="0" r="0" b="0"/>
              <a:pathLst>
                <a:path w="2356802" h="1100759">
                  <a:moveTo>
                    <a:pt x="50" y="1100759"/>
                  </a:moveTo>
                  <a:lnTo>
                    <a:pt x="50" y="960272"/>
                  </a:lnTo>
                  <a:lnTo>
                    <a:pt x="0" y="960272"/>
                  </a:lnTo>
                  <a:cubicBezTo>
                    <a:pt x="0" y="605840"/>
                    <a:pt x="287362" y="318490"/>
                    <a:pt x="641819" y="318490"/>
                  </a:cubicBezTo>
                  <a:lnTo>
                    <a:pt x="879830" y="318490"/>
                  </a:lnTo>
                  <a:cubicBezTo>
                    <a:pt x="1027353" y="315658"/>
                    <a:pt x="1175283" y="345020"/>
                    <a:pt x="1307515" y="421741"/>
                  </a:cubicBezTo>
                  <a:cubicBezTo>
                    <a:pt x="1408176" y="358343"/>
                    <a:pt x="1496174" y="310654"/>
                    <a:pt x="1591691" y="268833"/>
                  </a:cubicBezTo>
                  <a:cubicBezTo>
                    <a:pt x="1662303" y="237959"/>
                    <a:pt x="1730451" y="255231"/>
                    <a:pt x="1776209" y="281368"/>
                  </a:cubicBezTo>
                  <a:lnTo>
                    <a:pt x="1774621" y="280568"/>
                  </a:lnTo>
                  <a:cubicBezTo>
                    <a:pt x="1857171" y="223634"/>
                    <a:pt x="2013712" y="108927"/>
                    <a:pt x="2112937" y="51904"/>
                  </a:cubicBezTo>
                  <a:cubicBezTo>
                    <a:pt x="2203297" y="0"/>
                    <a:pt x="2316556" y="58369"/>
                    <a:pt x="2356802" y="92443"/>
                  </a:cubicBezTo>
                  <a:lnTo>
                    <a:pt x="1641424" y="665213"/>
                  </a:lnTo>
                  <a:cubicBezTo>
                    <a:pt x="1157833" y="1089101"/>
                    <a:pt x="784860" y="781532"/>
                    <a:pt x="784860" y="1100709"/>
                  </a:cubicBezTo>
                  <a:close/>
                </a:path>
              </a:pathLst>
            </a:custGeom>
            <a:solidFill>
              <a:srgbClr val="FFE2B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5" name="Shadow">
              <a:extLst>
                <a:ext uri="{FF2B5EF4-FFF2-40B4-BE49-F238E27FC236}">
                  <a16:creationId xmlns:a16="http://schemas.microsoft.com/office/drawing/2014/main" id="{522BC2D4-6AEC-EF28-4AEA-8E73C0A32AC4}"/>
                </a:ext>
              </a:extLst>
            </p:cNvPr>
            <p:cNvSpPr/>
            <p:nvPr/>
          </p:nvSpPr>
          <p:spPr>
            <a:xfrm>
              <a:off x="7292914" y="8805591"/>
              <a:ext cx="2279396" cy="1079958"/>
            </a:xfrm>
            <a:custGeom>
              <a:avLst/>
              <a:gdLst/>
              <a:ahLst/>
              <a:cxnLst/>
              <a:rect l="0" t="0" r="0" b="0"/>
              <a:pathLst>
                <a:path w="2279396" h="1079957">
                  <a:moveTo>
                    <a:pt x="2112937" y="31102"/>
                  </a:moveTo>
                  <a:cubicBezTo>
                    <a:pt x="2027656" y="80086"/>
                    <a:pt x="1848243" y="207149"/>
                    <a:pt x="1761655" y="268109"/>
                  </a:cubicBezTo>
                  <a:cubicBezTo>
                    <a:pt x="1808048" y="264248"/>
                    <a:pt x="1818982" y="299605"/>
                    <a:pt x="1850898" y="317474"/>
                  </a:cubicBezTo>
                  <a:cubicBezTo>
                    <a:pt x="1933422" y="260489"/>
                    <a:pt x="2173376" y="88125"/>
                    <a:pt x="2272614" y="31102"/>
                  </a:cubicBezTo>
                  <a:cubicBezTo>
                    <a:pt x="2274824" y="29806"/>
                    <a:pt x="2277122" y="28867"/>
                    <a:pt x="2279396" y="27736"/>
                  </a:cubicBezTo>
                  <a:cubicBezTo>
                    <a:pt x="2229446" y="8572"/>
                    <a:pt x="2167102" y="0"/>
                    <a:pt x="2112937" y="31102"/>
                  </a:cubicBezTo>
                  <a:close/>
                  <a:moveTo>
                    <a:pt x="0" y="939469"/>
                  </a:moveTo>
                  <a:lnTo>
                    <a:pt x="50" y="939469"/>
                  </a:lnTo>
                  <a:lnTo>
                    <a:pt x="50" y="1079957"/>
                  </a:lnTo>
                  <a:lnTo>
                    <a:pt x="159715" y="1079957"/>
                  </a:lnTo>
                  <a:lnTo>
                    <a:pt x="159715" y="939469"/>
                  </a:lnTo>
                  <a:lnTo>
                    <a:pt x="159651" y="939469"/>
                  </a:lnTo>
                  <a:cubicBezTo>
                    <a:pt x="159651" y="585038"/>
                    <a:pt x="447014" y="297687"/>
                    <a:pt x="801484" y="297687"/>
                  </a:cubicBezTo>
                  <a:lnTo>
                    <a:pt x="641819" y="297687"/>
                  </a:lnTo>
                  <a:cubicBezTo>
                    <a:pt x="287362" y="297687"/>
                    <a:pt x="0" y="585038"/>
                    <a:pt x="0" y="939469"/>
                  </a:cubicBezTo>
                  <a:close/>
                  <a:moveTo>
                    <a:pt x="1591691" y="248030"/>
                  </a:moveTo>
                  <a:cubicBezTo>
                    <a:pt x="1519212" y="279742"/>
                    <a:pt x="1347927" y="377532"/>
                    <a:pt x="1275283" y="420344"/>
                  </a:cubicBezTo>
                  <a:cubicBezTo>
                    <a:pt x="1305471" y="432739"/>
                    <a:pt x="1335214" y="446862"/>
                    <a:pt x="1364043" y="463600"/>
                  </a:cubicBezTo>
                  <a:cubicBezTo>
                    <a:pt x="1464500" y="400316"/>
                    <a:pt x="1655432" y="290067"/>
                    <a:pt x="1750695" y="248310"/>
                  </a:cubicBezTo>
                  <a:cubicBezTo>
                    <a:pt x="1706880" y="230073"/>
                    <a:pt x="1650225" y="222402"/>
                    <a:pt x="1591691" y="248030"/>
                  </a:cubicBezTo>
                  <a:close/>
                  <a:moveTo>
                    <a:pt x="1935886" y="260565"/>
                  </a:moveTo>
                  <a:cubicBezTo>
                    <a:pt x="1935403" y="260337"/>
                    <a:pt x="1934832" y="260045"/>
                    <a:pt x="1934337" y="259765"/>
                  </a:cubicBezTo>
                  <a:lnTo>
                    <a:pt x="1934311" y="259765"/>
                  </a:ln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6" name="Stroke">
              <a:extLst>
                <a:ext uri="{FF2B5EF4-FFF2-40B4-BE49-F238E27FC236}">
                  <a16:creationId xmlns:a16="http://schemas.microsoft.com/office/drawing/2014/main" id="{22F1CC4D-D6E3-DD88-F857-5F2C24632B06}"/>
                </a:ext>
              </a:extLst>
            </p:cNvPr>
            <p:cNvSpPr/>
            <p:nvPr/>
          </p:nvSpPr>
          <p:spPr>
            <a:xfrm>
              <a:off x="7934736" y="9011867"/>
              <a:ext cx="1173581" cy="488734"/>
            </a:xfrm>
            <a:custGeom>
              <a:avLst/>
              <a:gdLst/>
              <a:ahLst/>
              <a:cxnLst/>
              <a:rect l="0" t="0" r="0" b="0"/>
              <a:pathLst>
                <a:path w="1173581" h="488734">
                  <a:moveTo>
                    <a:pt x="0" y="91414"/>
                  </a:moveTo>
                  <a:lnTo>
                    <a:pt x="238010" y="91414"/>
                  </a:lnTo>
                  <a:cubicBezTo>
                    <a:pt x="385521" y="88569"/>
                    <a:pt x="533463" y="117944"/>
                    <a:pt x="665695" y="194665"/>
                  </a:cubicBezTo>
                  <a:cubicBezTo>
                    <a:pt x="766356" y="131267"/>
                    <a:pt x="854341" y="83578"/>
                    <a:pt x="949871" y="41757"/>
                  </a:cubicBezTo>
                  <a:cubicBezTo>
                    <a:pt x="1045311" y="0"/>
                    <a:pt x="1136281" y="46253"/>
                    <a:pt x="1173581" y="83578"/>
                  </a:cubicBezTo>
                  <a:lnTo>
                    <a:pt x="729005" y="390855"/>
                  </a:lnTo>
                  <a:cubicBezTo>
                    <a:pt x="601586" y="470585"/>
                    <a:pt x="467664" y="453491"/>
                    <a:pt x="359079" y="453491"/>
                  </a:cubicBezTo>
                  <a:cubicBezTo>
                    <a:pt x="250532" y="453491"/>
                    <a:pt x="161163" y="488734"/>
                    <a:pt x="161163" y="488734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7" name="Stroke">
              <a:extLst>
                <a:ext uri="{FF2B5EF4-FFF2-40B4-BE49-F238E27FC236}">
                  <a16:creationId xmlns:a16="http://schemas.microsoft.com/office/drawing/2014/main" id="{2FA88FA8-61F0-AB84-7E15-9B2263EDEB8B}"/>
                </a:ext>
              </a:extLst>
            </p:cNvPr>
            <p:cNvSpPr/>
            <p:nvPr/>
          </p:nvSpPr>
          <p:spPr>
            <a:xfrm>
              <a:off x="8077765" y="8784787"/>
              <a:ext cx="1571956" cy="1100709"/>
            </a:xfrm>
            <a:custGeom>
              <a:avLst/>
              <a:gdLst/>
              <a:ahLst/>
              <a:cxnLst/>
              <a:rect l="0" t="0" r="0" b="0"/>
              <a:pathLst>
                <a:path w="1571955" h="1100709">
                  <a:moveTo>
                    <a:pt x="989774" y="280568"/>
                  </a:moveTo>
                  <a:cubicBezTo>
                    <a:pt x="1072324" y="223634"/>
                    <a:pt x="1228852" y="108927"/>
                    <a:pt x="1328089" y="51904"/>
                  </a:cubicBezTo>
                  <a:cubicBezTo>
                    <a:pt x="1418450" y="0"/>
                    <a:pt x="1531708" y="58369"/>
                    <a:pt x="1571955" y="92443"/>
                  </a:cubicBezTo>
                  <a:lnTo>
                    <a:pt x="856576" y="665213"/>
                  </a:lnTo>
                  <a:cubicBezTo>
                    <a:pt x="372986" y="1089101"/>
                    <a:pt x="0" y="781532"/>
                    <a:pt x="0" y="1100709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8" name="Line">
              <a:extLst>
                <a:ext uri="{FF2B5EF4-FFF2-40B4-BE49-F238E27FC236}">
                  <a16:creationId xmlns:a16="http://schemas.microsoft.com/office/drawing/2014/main" id="{24563DE9-C120-3E4A-E175-7C42237DF8FB}"/>
                </a:ext>
              </a:extLst>
            </p:cNvPr>
            <p:cNvSpPr/>
            <p:nvPr/>
          </p:nvSpPr>
          <p:spPr>
            <a:xfrm>
              <a:off x="7292964" y="9745060"/>
              <a:ext cx="0" cy="140487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9" name="Line">
              <a:extLst>
                <a:ext uri="{FF2B5EF4-FFF2-40B4-BE49-F238E27FC236}">
                  <a16:creationId xmlns:a16="http://schemas.microsoft.com/office/drawing/2014/main" id="{DF917C75-0AF4-9AA7-F169-A93B597E40EF}"/>
                </a:ext>
              </a:extLst>
            </p:cNvPr>
            <p:cNvSpPr/>
            <p:nvPr/>
          </p:nvSpPr>
          <p:spPr>
            <a:xfrm>
              <a:off x="7292914" y="9103284"/>
              <a:ext cx="641820" cy="641782"/>
            </a:xfrm>
            <a:custGeom>
              <a:avLst/>
              <a:gdLst/>
              <a:ahLst/>
              <a:cxnLst/>
              <a:rect l="0" t="0" r="0" b="0"/>
              <a:pathLst>
                <a:path w="641819" h="641781">
                  <a:moveTo>
                    <a:pt x="0" y="641781"/>
                  </a:moveTo>
                  <a:cubicBezTo>
                    <a:pt x="0" y="287350"/>
                    <a:pt x="287362" y="0"/>
                    <a:pt x="641819" y="0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100" name="Jacket R">
            <a:extLst>
              <a:ext uri="{FF2B5EF4-FFF2-40B4-BE49-F238E27FC236}">
                <a16:creationId xmlns:a16="http://schemas.microsoft.com/office/drawing/2014/main" id="{4CBC3795-8119-9CF8-6E54-110E7AF31C85}"/>
              </a:ext>
            </a:extLst>
          </p:cNvPr>
          <p:cNvGrpSpPr/>
          <p:nvPr/>
        </p:nvGrpSpPr>
        <p:grpSpPr>
          <a:xfrm>
            <a:off x="3626316" y="4902662"/>
            <a:ext cx="443173" cy="391690"/>
            <a:chOff x="7252631" y="9805328"/>
            <a:chExt cx="886346" cy="783379"/>
          </a:xfrm>
        </p:grpSpPr>
        <p:sp>
          <p:nvSpPr>
            <p:cNvPr id="101" name="Fill">
              <a:extLst>
                <a:ext uri="{FF2B5EF4-FFF2-40B4-BE49-F238E27FC236}">
                  <a16:creationId xmlns:a16="http://schemas.microsoft.com/office/drawing/2014/main" id="{31D36E3F-8368-9E3D-49B6-5888A5F6C128}"/>
                </a:ext>
              </a:extLst>
            </p:cNvPr>
            <p:cNvSpPr/>
            <p:nvPr/>
          </p:nvSpPr>
          <p:spPr>
            <a:xfrm>
              <a:off x="7252631" y="10127044"/>
              <a:ext cx="886334" cy="461663"/>
            </a:xfrm>
            <a:prstGeom prst="rect">
              <a:avLst/>
            </a:prstGeom>
            <a:solidFill>
              <a:srgbClr val="557770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2" name="Shadow">
              <a:extLst>
                <a:ext uri="{FF2B5EF4-FFF2-40B4-BE49-F238E27FC236}">
                  <a16:creationId xmlns:a16="http://schemas.microsoft.com/office/drawing/2014/main" id="{D815D4DD-8CF0-2511-3C42-0A010DA3BC72}"/>
                </a:ext>
              </a:extLst>
            </p:cNvPr>
            <p:cNvSpPr/>
            <p:nvPr/>
          </p:nvSpPr>
          <p:spPr>
            <a:xfrm>
              <a:off x="7252635" y="10127032"/>
              <a:ext cx="198944" cy="461663"/>
            </a:xfrm>
            <a:prstGeom prst="rect">
              <a:avLst/>
            </a:pr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3" name="Fill">
              <a:extLst>
                <a:ext uri="{FF2B5EF4-FFF2-40B4-BE49-F238E27FC236}">
                  <a16:creationId xmlns:a16="http://schemas.microsoft.com/office/drawing/2014/main" id="{FA97CE3D-ED46-9953-F3E5-5203253C0BD8}"/>
                </a:ext>
              </a:extLst>
            </p:cNvPr>
            <p:cNvSpPr/>
            <p:nvPr/>
          </p:nvSpPr>
          <p:spPr>
            <a:xfrm>
              <a:off x="7292969" y="9885502"/>
              <a:ext cx="805663" cy="309473"/>
            </a:xfrm>
            <a:custGeom>
              <a:avLst/>
              <a:gdLst/>
              <a:ahLst/>
              <a:cxnLst/>
              <a:rect l="0" t="0" r="0" b="0"/>
              <a:pathLst>
                <a:path w="805662" h="309473">
                  <a:moveTo>
                    <a:pt x="805662" y="309397"/>
                  </a:moveTo>
                  <a:lnTo>
                    <a:pt x="805662" y="0"/>
                  </a:lnTo>
                  <a:lnTo>
                    <a:pt x="0" y="50"/>
                  </a:lnTo>
                  <a:lnTo>
                    <a:pt x="0" y="3094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4" name="Shadow">
              <a:extLst>
                <a:ext uri="{FF2B5EF4-FFF2-40B4-BE49-F238E27FC236}">
                  <a16:creationId xmlns:a16="http://schemas.microsoft.com/office/drawing/2014/main" id="{04382909-B9EB-0985-F14F-1DCF242B246F}"/>
                </a:ext>
              </a:extLst>
            </p:cNvPr>
            <p:cNvSpPr/>
            <p:nvPr/>
          </p:nvSpPr>
          <p:spPr>
            <a:xfrm>
              <a:off x="7320405" y="9805328"/>
              <a:ext cx="198888" cy="461663"/>
            </a:xfrm>
            <a:prstGeom prst="rect">
              <a:avLst/>
            </a:pr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5" name="Stroke">
              <a:extLst>
                <a:ext uri="{FF2B5EF4-FFF2-40B4-BE49-F238E27FC236}">
                  <a16:creationId xmlns:a16="http://schemas.microsoft.com/office/drawing/2014/main" id="{BC12AF02-BF1B-93FD-0D5C-909412F86D7C}"/>
                </a:ext>
              </a:extLst>
            </p:cNvPr>
            <p:cNvSpPr/>
            <p:nvPr/>
          </p:nvSpPr>
          <p:spPr>
            <a:xfrm>
              <a:off x="7252631" y="10198752"/>
              <a:ext cx="886346" cy="318249"/>
            </a:xfrm>
            <a:custGeom>
              <a:avLst/>
              <a:gdLst/>
              <a:ahLst/>
              <a:cxnLst/>
              <a:rect l="0" t="0" r="0" b="0"/>
              <a:pathLst>
                <a:path w="886345" h="318249">
                  <a:moveTo>
                    <a:pt x="886345" y="318211"/>
                  </a:moveTo>
                  <a:lnTo>
                    <a:pt x="886345" y="0"/>
                  </a:lnTo>
                  <a:lnTo>
                    <a:pt x="0" y="0"/>
                  </a:lnTo>
                  <a:lnTo>
                    <a:pt x="0" y="318249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5635FECF-2FDF-E032-CFF7-1CA320C8967B}"/>
                </a:ext>
              </a:extLst>
            </p:cNvPr>
            <p:cNvSpPr/>
            <p:nvPr/>
          </p:nvSpPr>
          <p:spPr>
            <a:xfrm>
              <a:off x="7292969" y="9885502"/>
              <a:ext cx="805663" cy="309473"/>
            </a:xfrm>
            <a:custGeom>
              <a:avLst/>
              <a:gdLst/>
              <a:ahLst/>
              <a:cxnLst/>
              <a:rect l="0" t="0" r="0" b="0"/>
              <a:pathLst>
                <a:path w="805662" h="309473">
                  <a:moveTo>
                    <a:pt x="805662" y="309397"/>
                  </a:moveTo>
                  <a:lnTo>
                    <a:pt x="805662" y="0"/>
                  </a:lnTo>
                  <a:lnTo>
                    <a:pt x="0" y="50"/>
                  </a:lnTo>
                  <a:lnTo>
                    <a:pt x="0" y="309473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7" name="Point">
              <a:extLst>
                <a:ext uri="{FF2B5EF4-FFF2-40B4-BE49-F238E27FC236}">
                  <a16:creationId xmlns:a16="http://schemas.microsoft.com/office/drawing/2014/main" id="{9DC1EF66-7886-00B2-4124-0E434235567A}"/>
                </a:ext>
              </a:extLst>
            </p:cNvPr>
            <p:cNvSpPr/>
            <p:nvPr/>
          </p:nvSpPr>
          <p:spPr>
            <a:xfrm>
              <a:off x="7907620" y="10340941"/>
              <a:ext cx="63830" cy="63843"/>
            </a:xfrm>
            <a:custGeom>
              <a:avLst/>
              <a:gdLst/>
              <a:ahLst/>
              <a:cxnLst/>
              <a:rect l="0" t="0" r="0" b="0"/>
              <a:pathLst>
                <a:path w="63830" h="63842">
                  <a:moveTo>
                    <a:pt x="31927" y="63842"/>
                  </a:moveTo>
                  <a:cubicBezTo>
                    <a:pt x="49517" y="63842"/>
                    <a:pt x="63830" y="49555"/>
                    <a:pt x="63830" y="31915"/>
                  </a:cubicBezTo>
                  <a:cubicBezTo>
                    <a:pt x="63830" y="14300"/>
                    <a:pt x="49517" y="0"/>
                    <a:pt x="31927" y="0"/>
                  </a:cubicBezTo>
                  <a:cubicBezTo>
                    <a:pt x="14300" y="0"/>
                    <a:pt x="0" y="14300"/>
                    <a:pt x="0" y="31915"/>
                  </a:cubicBezTo>
                  <a:cubicBezTo>
                    <a:pt x="0" y="49555"/>
                    <a:pt x="14300" y="63842"/>
                    <a:pt x="31927" y="63842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108" name="Lines">
            <a:extLst>
              <a:ext uri="{FF2B5EF4-FFF2-40B4-BE49-F238E27FC236}">
                <a16:creationId xmlns:a16="http://schemas.microsoft.com/office/drawing/2014/main" id="{74CE7485-C178-42F8-CCEA-CC52E43FDC8B}"/>
              </a:ext>
            </a:extLst>
          </p:cNvPr>
          <p:cNvGrpSpPr/>
          <p:nvPr/>
        </p:nvGrpSpPr>
        <p:grpSpPr>
          <a:xfrm>
            <a:off x="2510824" y="1858472"/>
            <a:ext cx="2009974" cy="1715618"/>
            <a:chOff x="5021648" y="3716944"/>
            <a:chExt cx="4019947" cy="3431236"/>
          </a:xfrm>
        </p:grpSpPr>
        <p:sp>
          <p:nvSpPr>
            <p:cNvPr id="109" name="Line">
              <a:extLst>
                <a:ext uri="{FF2B5EF4-FFF2-40B4-BE49-F238E27FC236}">
                  <a16:creationId xmlns:a16="http://schemas.microsoft.com/office/drawing/2014/main" id="{BE76ADCE-A226-09B5-0A1D-4C9F2993C6F4}"/>
                </a:ext>
              </a:extLst>
            </p:cNvPr>
            <p:cNvSpPr/>
            <p:nvPr/>
          </p:nvSpPr>
          <p:spPr>
            <a:xfrm>
              <a:off x="7031621" y="3716944"/>
              <a:ext cx="0" cy="279400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0" name="Line">
              <a:extLst>
                <a:ext uri="{FF2B5EF4-FFF2-40B4-BE49-F238E27FC236}">
                  <a16:creationId xmlns:a16="http://schemas.microsoft.com/office/drawing/2014/main" id="{1BC1C406-4B8D-CBCE-EA0B-9AEBD64E6C77}"/>
                </a:ext>
              </a:extLst>
            </p:cNvPr>
            <p:cNvSpPr/>
            <p:nvPr/>
          </p:nvSpPr>
          <p:spPr>
            <a:xfrm flipV="1">
              <a:off x="8255323" y="4305641"/>
              <a:ext cx="197574" cy="197574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1" name="Line">
              <a:extLst>
                <a:ext uri="{FF2B5EF4-FFF2-40B4-BE49-F238E27FC236}">
                  <a16:creationId xmlns:a16="http://schemas.microsoft.com/office/drawing/2014/main" id="{ABE98387-C7C6-8FF3-D417-D1674A012387}"/>
                </a:ext>
              </a:extLst>
            </p:cNvPr>
            <p:cNvSpPr/>
            <p:nvPr/>
          </p:nvSpPr>
          <p:spPr>
            <a:xfrm>
              <a:off x="8762195" y="5726917"/>
              <a:ext cx="279400" cy="0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2" name="Line">
              <a:extLst>
                <a:ext uri="{FF2B5EF4-FFF2-40B4-BE49-F238E27FC236}">
                  <a16:creationId xmlns:a16="http://schemas.microsoft.com/office/drawing/2014/main" id="{C2C50075-9F93-7EFF-3110-DEEF4B9D26DC}"/>
                </a:ext>
              </a:extLst>
            </p:cNvPr>
            <p:cNvSpPr/>
            <p:nvPr/>
          </p:nvSpPr>
          <p:spPr>
            <a:xfrm>
              <a:off x="8255323" y="6950619"/>
              <a:ext cx="197574" cy="197561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3" name="Line">
              <a:extLst>
                <a:ext uri="{FF2B5EF4-FFF2-40B4-BE49-F238E27FC236}">
                  <a16:creationId xmlns:a16="http://schemas.microsoft.com/office/drawing/2014/main" id="{36919629-25F7-09B3-0310-CDD3967FDF85}"/>
                </a:ext>
              </a:extLst>
            </p:cNvPr>
            <p:cNvSpPr/>
            <p:nvPr/>
          </p:nvSpPr>
          <p:spPr>
            <a:xfrm>
              <a:off x="5610357" y="4305641"/>
              <a:ext cx="197562" cy="197574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4" name="Line">
              <a:extLst>
                <a:ext uri="{FF2B5EF4-FFF2-40B4-BE49-F238E27FC236}">
                  <a16:creationId xmlns:a16="http://schemas.microsoft.com/office/drawing/2014/main" id="{B2BAB26F-5083-442E-5A4A-7ADF52107771}"/>
                </a:ext>
              </a:extLst>
            </p:cNvPr>
            <p:cNvSpPr/>
            <p:nvPr/>
          </p:nvSpPr>
          <p:spPr>
            <a:xfrm>
              <a:off x="5021648" y="5726917"/>
              <a:ext cx="279400" cy="0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5" name="Line">
              <a:extLst>
                <a:ext uri="{FF2B5EF4-FFF2-40B4-BE49-F238E27FC236}">
                  <a16:creationId xmlns:a16="http://schemas.microsoft.com/office/drawing/2014/main" id="{75D9863C-0BEB-B48F-E0A9-2D692154DB42}"/>
                </a:ext>
              </a:extLst>
            </p:cNvPr>
            <p:cNvSpPr/>
            <p:nvPr/>
          </p:nvSpPr>
          <p:spPr>
            <a:xfrm flipV="1">
              <a:off x="5610357" y="6950619"/>
              <a:ext cx="197562" cy="197561"/>
            </a:xfrm>
            <a:prstGeom prst="line">
              <a:avLst/>
            </a:prstGeom>
            <a:noFill/>
            <a:ln w="76200" cap="rnd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116" name="Title">
            <a:extLst>
              <a:ext uri="{FF2B5EF4-FFF2-40B4-BE49-F238E27FC236}">
                <a16:creationId xmlns:a16="http://schemas.microsoft.com/office/drawing/2014/main" id="{4961C930-F691-5F17-09EB-6AF0130EF9CD}"/>
              </a:ext>
            </a:extLst>
          </p:cNvPr>
          <p:cNvSpPr txBox="1"/>
          <p:nvPr/>
        </p:nvSpPr>
        <p:spPr>
          <a:xfrm>
            <a:off x="6493025" y="1021979"/>
            <a:ext cx="46946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</a:rPr>
              <a:t>O QUE É UMA FUNÇÃO?</a:t>
            </a:r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62BFAB-0479-DE43-5902-0864FC83F3F4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14425D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39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11022E-16 -0.75417 L 1.11022E-16 0.01875 L 1.11022E-16 -0.02084 L 1.11022E-16 1.85185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0.75417 L 1.66667E-6 0.01875 L 1.66667E-6 -0.02084 L 1.66667E-6 1.85185E-6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4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4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5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88824E-6 -0.75416 L -3.88824E-6 0.01875 L -3.88824E-6 -0.02083 L -3.88824E-6 -3.33333E-6 " pathEditMode="relative" ptsTypes="AAAA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4" grpId="0" animBg="1"/>
      <p:bldP spid="116" grpId="0"/>
      <p:bldP spid="1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9009" y="656944"/>
            <a:ext cx="285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ontserrat" panose="00000500000000000000" pitchFamily="2" charset="0"/>
              </a:rPr>
              <a:t>O QUE É UMA FUNÇÃO?</a:t>
            </a:r>
            <a:endParaRPr lang="en-US" sz="1600" b="1" dirty="0">
              <a:latin typeface="Montserrat" panose="00000500000000000000" pitchFamily="2" charset="0"/>
            </a:endParaRPr>
          </a:p>
          <a:p>
            <a:endParaRPr lang="en-US" sz="1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594FF03-40EF-79B8-99B3-99212E5F7C3D}"/>
              </a:ext>
            </a:extLst>
          </p:cNvPr>
          <p:cNvSpPr txBox="1"/>
          <p:nvPr/>
        </p:nvSpPr>
        <p:spPr>
          <a:xfrm>
            <a:off x="2918110" y="5877890"/>
            <a:ext cx="6355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Imagem 1: Ilustração de uma função sendo chamada ou esquema simplificado de código.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EA8BCC-8E1D-3DCA-24DC-B1B668F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8110" y="1052491"/>
            <a:ext cx="6355780" cy="47530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31C2CD-C452-1C10-0B50-985F25D90804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14425D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49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1594665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2101078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5012404" y="2968676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1611436" y="2090922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1874847" y="4958192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6516961" y="2014629"/>
            <a:ext cx="4620806" cy="263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Montserrat" panose="00000500000000000000"/>
            </a:endParaRPr>
          </a:p>
          <a:p>
            <a:r>
              <a:rPr lang="pt-BR" dirty="0">
                <a:latin typeface="Montserrat" panose="00000500000000000000"/>
              </a:rPr>
              <a:t>Lista dos tipos de funções:</a:t>
            </a:r>
          </a:p>
          <a:p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Funções Escalares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Funções de Tabela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Funções de Agregação</a:t>
            </a:r>
          </a:p>
          <a:p>
            <a:pPr indent="144000" algn="just">
              <a:lnSpc>
                <a:spcPct val="150000"/>
              </a:lnSpc>
              <a:spcBef>
                <a:spcPts val="900"/>
              </a:spcBef>
              <a:tabLst>
                <a:tab pos="108744" algn="l"/>
              </a:tabLst>
            </a:pPr>
            <a:endParaRPr lang="en-US" sz="1000" dirty="0">
              <a:solidFill>
                <a:schemeClr val="tx2"/>
              </a:solidFill>
              <a:latin typeface="Montserrat" panose="00000500000000000000"/>
              <a:ea typeface="Roboto Condensed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Curve line"/>
          <p:cNvSpPr/>
          <p:nvPr/>
        </p:nvSpPr>
        <p:spPr>
          <a:xfrm>
            <a:off x="4075341" y="5146772"/>
            <a:ext cx="586403" cy="80918"/>
          </a:xfrm>
          <a:custGeom>
            <a:avLst/>
            <a:gdLst/>
            <a:ahLst/>
            <a:cxnLst/>
            <a:rect l="0" t="0" r="0" b="0"/>
            <a:pathLst>
              <a:path w="1172806" h="161836">
                <a:moveTo>
                  <a:pt x="0" y="80924"/>
                </a:moveTo>
                <a:cubicBezTo>
                  <a:pt x="80962" y="161836"/>
                  <a:pt x="212267" y="161836"/>
                  <a:pt x="293268" y="80924"/>
                </a:cubicBezTo>
                <a:cubicBezTo>
                  <a:pt x="374154" y="0"/>
                  <a:pt x="505459" y="0"/>
                  <a:pt x="586536" y="80924"/>
                </a:cubicBezTo>
                <a:cubicBezTo>
                  <a:pt x="667423" y="161836"/>
                  <a:pt x="798728" y="161836"/>
                  <a:pt x="879614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2969675" y="2141281"/>
            <a:ext cx="586404" cy="80906"/>
          </a:xfrm>
          <a:custGeom>
            <a:avLst/>
            <a:gdLst/>
            <a:ahLst/>
            <a:cxnLst/>
            <a:rect l="0" t="0" r="0" b="0"/>
            <a:pathLst>
              <a:path w="1172806" h="161810">
                <a:moveTo>
                  <a:pt x="0" y="80924"/>
                </a:moveTo>
                <a:cubicBezTo>
                  <a:pt x="80962" y="161810"/>
                  <a:pt x="212267" y="161810"/>
                  <a:pt x="293268" y="80924"/>
                </a:cubicBezTo>
                <a:cubicBezTo>
                  <a:pt x="374154" y="0"/>
                  <a:pt x="505460" y="0"/>
                  <a:pt x="586536" y="80924"/>
                </a:cubicBezTo>
                <a:cubicBezTo>
                  <a:pt x="667423" y="161810"/>
                  <a:pt x="798728" y="161810"/>
                  <a:pt x="879614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2135488" y="4227823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4755530" y="3960837"/>
            <a:ext cx="408870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2100593" y="2765754"/>
            <a:ext cx="2099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1922299" y="4100770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3342563" y="1972016"/>
            <a:ext cx="49530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4559953" y="4110190"/>
            <a:ext cx="6405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Line"/>
          <p:cNvSpPr/>
          <p:nvPr/>
        </p:nvSpPr>
        <p:spPr>
          <a:xfrm>
            <a:off x="4435253" y="2623617"/>
            <a:ext cx="6405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Star"/>
          <p:cNvSpPr/>
          <p:nvPr/>
        </p:nvSpPr>
        <p:spPr>
          <a:xfrm>
            <a:off x="4624057" y="2166418"/>
            <a:ext cx="262947" cy="262941"/>
          </a:xfrm>
          <a:custGeom>
            <a:avLst/>
            <a:gdLst/>
            <a:ahLst/>
            <a:cxnLst/>
            <a:rect l="0" t="0" r="0" b="0"/>
            <a:pathLst>
              <a:path w="525894" h="525881">
                <a:moveTo>
                  <a:pt x="262966" y="525881"/>
                </a:moveTo>
                <a:cubicBezTo>
                  <a:pt x="262966" y="380619"/>
                  <a:pt x="145262" y="262940"/>
                  <a:pt x="0" y="262940"/>
                </a:cubicBezTo>
                <a:cubicBezTo>
                  <a:pt x="145262" y="262940"/>
                  <a:pt x="262966" y="145211"/>
                  <a:pt x="262966" y="0"/>
                </a:cubicBezTo>
                <a:cubicBezTo>
                  <a:pt x="262966" y="145211"/>
                  <a:pt x="380695" y="262940"/>
                  <a:pt x="525894" y="262940"/>
                </a:cubicBezTo>
                <a:cubicBezTo>
                  <a:pt x="380695" y="262940"/>
                  <a:pt x="262966" y="380619"/>
                  <a:pt x="262966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5" name="Star"/>
          <p:cNvSpPr/>
          <p:nvPr/>
        </p:nvSpPr>
        <p:spPr>
          <a:xfrm>
            <a:off x="2291859" y="3426053"/>
            <a:ext cx="262947" cy="262941"/>
          </a:xfrm>
          <a:custGeom>
            <a:avLst/>
            <a:gdLst/>
            <a:ahLst/>
            <a:cxnLst/>
            <a:rect l="0" t="0" r="0" b="0"/>
            <a:pathLst>
              <a:path w="525894" h="525881">
                <a:moveTo>
                  <a:pt x="262940" y="525881"/>
                </a:moveTo>
                <a:cubicBezTo>
                  <a:pt x="262940" y="380619"/>
                  <a:pt x="145249" y="262940"/>
                  <a:pt x="0" y="262940"/>
                </a:cubicBezTo>
                <a:cubicBezTo>
                  <a:pt x="145249" y="262940"/>
                  <a:pt x="262940" y="145211"/>
                  <a:pt x="262940" y="0"/>
                </a:cubicBezTo>
                <a:cubicBezTo>
                  <a:pt x="262940" y="145211"/>
                  <a:pt x="380669" y="262940"/>
                  <a:pt x="525894" y="262940"/>
                </a:cubicBezTo>
                <a:cubicBezTo>
                  <a:pt x="380669" y="262940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6" name="Star"/>
          <p:cNvGrpSpPr/>
          <p:nvPr/>
        </p:nvGrpSpPr>
        <p:grpSpPr>
          <a:xfrm>
            <a:off x="2835807" y="4597174"/>
            <a:ext cx="166691" cy="166670"/>
            <a:chOff x="5671613" y="9194347"/>
            <a:chExt cx="333381" cy="333339"/>
          </a:xfrm>
        </p:grpSpPr>
        <p:sp>
          <p:nvSpPr>
            <p:cNvPr id="26" name="Line"/>
            <p:cNvSpPr/>
            <p:nvPr/>
          </p:nvSpPr>
          <p:spPr>
            <a:xfrm>
              <a:off x="5838306" y="9194347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7" name="Line"/>
            <p:cNvSpPr/>
            <p:nvPr/>
          </p:nvSpPr>
          <p:spPr>
            <a:xfrm>
              <a:off x="5671613" y="9361035"/>
              <a:ext cx="84137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8" name="Line"/>
            <p:cNvSpPr/>
            <p:nvPr/>
          </p:nvSpPr>
          <p:spPr>
            <a:xfrm>
              <a:off x="5838306" y="9443561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9" name="Line"/>
            <p:cNvSpPr/>
            <p:nvPr/>
          </p:nvSpPr>
          <p:spPr>
            <a:xfrm>
              <a:off x="5920869" y="9361035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0" name="Circle"/>
          <p:cNvSpPr/>
          <p:nvPr/>
        </p:nvSpPr>
        <p:spPr>
          <a:xfrm>
            <a:off x="4592537" y="3125896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5" name="Connection"/>
          <p:cNvGrpSpPr/>
          <p:nvPr/>
        </p:nvGrpSpPr>
        <p:grpSpPr>
          <a:xfrm>
            <a:off x="2648777" y="4509219"/>
            <a:ext cx="1716735" cy="495420"/>
            <a:chOff x="5297553" y="9018438"/>
            <a:chExt cx="3433469" cy="990840"/>
          </a:xfrm>
        </p:grpSpPr>
        <p:sp>
          <p:nvSpPr>
            <p:cNvPr id="31" name="Line"/>
            <p:cNvSpPr/>
            <p:nvPr/>
          </p:nvSpPr>
          <p:spPr>
            <a:xfrm>
              <a:off x="7014285" y="9018438"/>
              <a:ext cx="0" cy="685153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2" name="Fill"/>
            <p:cNvSpPr/>
            <p:nvPr/>
          </p:nvSpPr>
          <p:spPr>
            <a:xfrm>
              <a:off x="6861437" y="9703589"/>
              <a:ext cx="305689" cy="305689"/>
            </a:xfrm>
            <a:custGeom>
              <a:avLst/>
              <a:gdLst/>
              <a:ahLst/>
              <a:cxnLst/>
              <a:rect l="0" t="0" r="0" b="0"/>
              <a:pathLst>
                <a:path w="305688" h="305689">
                  <a:moveTo>
                    <a:pt x="0" y="152844"/>
                  </a:moveTo>
                  <a:cubicBezTo>
                    <a:pt x="0" y="68440"/>
                    <a:pt x="68427" y="0"/>
                    <a:pt x="152844" y="0"/>
                  </a:cubicBezTo>
                  <a:cubicBezTo>
                    <a:pt x="237261" y="0"/>
                    <a:pt x="305688" y="68440"/>
                    <a:pt x="305688" y="152844"/>
                  </a:cubicBezTo>
                  <a:cubicBezTo>
                    <a:pt x="305688" y="237248"/>
                    <a:pt x="237261" y="305689"/>
                    <a:pt x="152844" y="305689"/>
                  </a:cubicBezTo>
                  <a:cubicBezTo>
                    <a:pt x="68427" y="305689"/>
                    <a:pt x="0" y="237248"/>
                    <a:pt x="0" y="152844"/>
                  </a:cubicBezTo>
                  <a:close/>
                </a:path>
              </a:pathLst>
            </a:custGeom>
            <a:solidFill>
              <a:srgbClr val="F747AC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3" name="Circle"/>
            <p:cNvSpPr/>
            <p:nvPr/>
          </p:nvSpPr>
          <p:spPr>
            <a:xfrm>
              <a:off x="6861437" y="9703589"/>
              <a:ext cx="305689" cy="305689"/>
            </a:xfrm>
            <a:custGeom>
              <a:avLst/>
              <a:gdLst/>
              <a:ahLst/>
              <a:cxnLst/>
              <a:rect l="0" t="0" r="0" b="0"/>
              <a:pathLst>
                <a:path w="305688" h="305689">
                  <a:moveTo>
                    <a:pt x="0" y="152844"/>
                  </a:moveTo>
                  <a:cubicBezTo>
                    <a:pt x="0" y="68440"/>
                    <a:pt x="68427" y="0"/>
                    <a:pt x="152844" y="0"/>
                  </a:cubicBezTo>
                  <a:cubicBezTo>
                    <a:pt x="237261" y="0"/>
                    <a:pt x="305688" y="68440"/>
                    <a:pt x="305688" y="152844"/>
                  </a:cubicBezTo>
                  <a:cubicBezTo>
                    <a:pt x="305688" y="237248"/>
                    <a:pt x="237261" y="305689"/>
                    <a:pt x="152844" y="305689"/>
                  </a:cubicBezTo>
                  <a:cubicBezTo>
                    <a:pt x="68427" y="305689"/>
                    <a:pt x="0" y="237248"/>
                    <a:pt x="0" y="152844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4" name="Line"/>
            <p:cNvSpPr/>
            <p:nvPr/>
          </p:nvSpPr>
          <p:spPr>
            <a:xfrm>
              <a:off x="6133080" y="9856434"/>
              <a:ext cx="728357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5" name="Line"/>
            <p:cNvSpPr/>
            <p:nvPr/>
          </p:nvSpPr>
          <p:spPr>
            <a:xfrm>
              <a:off x="5714495" y="9856434"/>
              <a:ext cx="168758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Line"/>
            <p:cNvSpPr/>
            <p:nvPr/>
          </p:nvSpPr>
          <p:spPr>
            <a:xfrm>
              <a:off x="5297553" y="9856434"/>
              <a:ext cx="168758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Line"/>
            <p:cNvSpPr/>
            <p:nvPr/>
          </p:nvSpPr>
          <p:spPr>
            <a:xfrm>
              <a:off x="7167132" y="9856434"/>
              <a:ext cx="728345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Line"/>
            <p:cNvSpPr/>
            <p:nvPr/>
          </p:nvSpPr>
          <p:spPr>
            <a:xfrm>
              <a:off x="8145316" y="9856434"/>
              <a:ext cx="168758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9" name="Line"/>
            <p:cNvSpPr/>
            <p:nvPr/>
          </p:nvSpPr>
          <p:spPr>
            <a:xfrm>
              <a:off x="8562252" y="9856434"/>
              <a:ext cx="168770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4" name="Down storage part"/>
          <p:cNvGrpSpPr/>
          <p:nvPr/>
        </p:nvGrpSpPr>
        <p:grpSpPr>
          <a:xfrm>
            <a:off x="2733154" y="3711442"/>
            <a:ext cx="1547973" cy="797497"/>
            <a:chOff x="5466307" y="7422883"/>
            <a:chExt cx="3095946" cy="1594993"/>
          </a:xfrm>
        </p:grpSpPr>
        <p:sp>
          <p:nvSpPr>
            <p:cNvPr id="40" name="Fill"/>
            <p:cNvSpPr/>
            <p:nvPr/>
          </p:nvSpPr>
          <p:spPr>
            <a:xfrm>
              <a:off x="5466307" y="7821625"/>
              <a:ext cx="3095942" cy="1196251"/>
            </a:xfrm>
            <a:custGeom>
              <a:avLst/>
              <a:gdLst/>
              <a:ahLst/>
              <a:cxnLst/>
              <a:rect l="0" t="0" r="0" b="0"/>
              <a:pathLst>
                <a:path w="3095942" h="1196251">
                  <a:moveTo>
                    <a:pt x="1547977" y="398754"/>
                  </a:moveTo>
                  <a:cubicBezTo>
                    <a:pt x="693064" y="398754"/>
                    <a:pt x="0" y="220218"/>
                    <a:pt x="0" y="0"/>
                  </a:cubicBezTo>
                  <a:lnTo>
                    <a:pt x="0" y="797496"/>
                  </a:lnTo>
                  <a:cubicBezTo>
                    <a:pt x="0" y="1017727"/>
                    <a:pt x="693064" y="1196251"/>
                    <a:pt x="1547977" y="1196251"/>
                  </a:cubicBezTo>
                  <a:cubicBezTo>
                    <a:pt x="2402890" y="1196251"/>
                    <a:pt x="3095942" y="1017727"/>
                    <a:pt x="3095942" y="797496"/>
                  </a:cubicBezTo>
                  <a:lnTo>
                    <a:pt x="3095942" y="0"/>
                  </a:lnTo>
                  <a:cubicBezTo>
                    <a:pt x="3095942" y="220218"/>
                    <a:pt x="2402890" y="398754"/>
                    <a:pt x="1547977" y="398754"/>
                  </a:cubicBezTo>
                  <a:close/>
                </a:path>
              </a:pathLst>
            </a:custGeom>
            <a:solidFill>
              <a:srgbClr val="513BCE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Fill"/>
            <p:cNvSpPr/>
            <p:nvPr/>
          </p:nvSpPr>
          <p:spPr>
            <a:xfrm>
              <a:off x="5466311" y="7422883"/>
              <a:ext cx="3095942" cy="797496"/>
            </a:xfrm>
            <a:custGeom>
              <a:avLst/>
              <a:gdLst/>
              <a:ahLst/>
              <a:cxnLst/>
              <a:rect l="0" t="0" r="0" b="0"/>
              <a:pathLst>
                <a:path w="3095942" h="797496">
                  <a:moveTo>
                    <a:pt x="0" y="398741"/>
                  </a:moveTo>
                  <a:cubicBezTo>
                    <a:pt x="0" y="178523"/>
                    <a:pt x="693051" y="0"/>
                    <a:pt x="1547977" y="0"/>
                  </a:cubicBezTo>
                  <a:cubicBezTo>
                    <a:pt x="2402890" y="0"/>
                    <a:pt x="3095942" y="178523"/>
                    <a:pt x="3095942" y="398741"/>
                  </a:cubicBezTo>
                  <a:cubicBezTo>
                    <a:pt x="3095942" y="618959"/>
                    <a:pt x="2402890" y="797496"/>
                    <a:pt x="1547977" y="797496"/>
                  </a:cubicBezTo>
                  <a:cubicBezTo>
                    <a:pt x="693051" y="797496"/>
                    <a:pt x="0" y="618959"/>
                    <a:pt x="0" y="398741"/>
                  </a:cubicBezTo>
                  <a:close/>
                </a:path>
              </a:pathLst>
            </a:custGeom>
            <a:solidFill>
              <a:srgbClr val="6847EE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2" name="Point"/>
            <p:cNvSpPr/>
            <p:nvPr/>
          </p:nvSpPr>
          <p:spPr>
            <a:xfrm>
              <a:off x="6973726" y="8578848"/>
              <a:ext cx="81115" cy="81102"/>
            </a:xfrm>
            <a:custGeom>
              <a:avLst/>
              <a:gdLst/>
              <a:ahLst/>
              <a:cxnLst/>
              <a:rect l="0" t="0" r="0" b="0"/>
              <a:pathLst>
                <a:path w="81114" h="81102">
                  <a:moveTo>
                    <a:pt x="81114" y="40563"/>
                  </a:moveTo>
                  <a:cubicBezTo>
                    <a:pt x="81114" y="62941"/>
                    <a:pt x="62966" y="81102"/>
                    <a:pt x="40576" y="81102"/>
                  </a:cubicBezTo>
                  <a:cubicBezTo>
                    <a:pt x="18186" y="81102"/>
                    <a:pt x="0" y="62941"/>
                    <a:pt x="0" y="40563"/>
                  </a:cubicBezTo>
                  <a:cubicBezTo>
                    <a:pt x="0" y="18122"/>
                    <a:pt x="18186" y="0"/>
                    <a:pt x="40576" y="0"/>
                  </a:cubicBezTo>
                  <a:cubicBezTo>
                    <a:pt x="62966" y="0"/>
                    <a:pt x="81114" y="18122"/>
                    <a:pt x="81114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Point"/>
            <p:cNvSpPr/>
            <p:nvPr/>
          </p:nvSpPr>
          <p:spPr>
            <a:xfrm>
              <a:off x="7180491" y="8578866"/>
              <a:ext cx="81127" cy="81102"/>
            </a:xfrm>
            <a:custGeom>
              <a:avLst/>
              <a:gdLst/>
              <a:ahLst/>
              <a:cxnLst/>
              <a:rect l="0" t="0" r="0" b="0"/>
              <a:pathLst>
                <a:path w="81127" h="81102">
                  <a:moveTo>
                    <a:pt x="81127" y="40563"/>
                  </a:moveTo>
                  <a:cubicBezTo>
                    <a:pt x="81127" y="62941"/>
                    <a:pt x="62941" y="81102"/>
                    <a:pt x="40563" y="81102"/>
                  </a:cubicBezTo>
                  <a:cubicBezTo>
                    <a:pt x="18160" y="81102"/>
                    <a:pt x="0" y="62941"/>
                    <a:pt x="0" y="40563"/>
                  </a:cubicBezTo>
                  <a:cubicBezTo>
                    <a:pt x="0" y="18122"/>
                    <a:pt x="18160" y="0"/>
                    <a:pt x="40563" y="0"/>
                  </a:cubicBezTo>
                  <a:cubicBezTo>
                    <a:pt x="62941" y="0"/>
                    <a:pt x="81127" y="18122"/>
                    <a:pt x="81127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4" name="Point"/>
            <p:cNvSpPr/>
            <p:nvPr/>
          </p:nvSpPr>
          <p:spPr>
            <a:xfrm>
              <a:off x="6766981" y="8578866"/>
              <a:ext cx="81115" cy="81102"/>
            </a:xfrm>
            <a:custGeom>
              <a:avLst/>
              <a:gdLst/>
              <a:ahLst/>
              <a:cxnLst/>
              <a:rect l="0" t="0" r="0" b="0"/>
              <a:pathLst>
                <a:path w="81114" h="81102">
                  <a:moveTo>
                    <a:pt x="0" y="40563"/>
                  </a:moveTo>
                  <a:cubicBezTo>
                    <a:pt x="0" y="62941"/>
                    <a:pt x="18148" y="81102"/>
                    <a:pt x="40563" y="81102"/>
                  </a:cubicBezTo>
                  <a:cubicBezTo>
                    <a:pt x="62941" y="81102"/>
                    <a:pt x="81114" y="62941"/>
                    <a:pt x="81114" y="40563"/>
                  </a:cubicBezTo>
                  <a:cubicBezTo>
                    <a:pt x="81114" y="18122"/>
                    <a:pt x="62941" y="0"/>
                    <a:pt x="40563" y="0"/>
                  </a:cubicBezTo>
                  <a:cubicBezTo>
                    <a:pt x="18148" y="0"/>
                    <a:pt x="0" y="18122"/>
                    <a:pt x="0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5" name="Shadow"/>
            <p:cNvSpPr/>
            <p:nvPr/>
          </p:nvSpPr>
          <p:spPr>
            <a:xfrm>
              <a:off x="7895478" y="7821626"/>
              <a:ext cx="666775" cy="1125271"/>
            </a:xfrm>
            <a:custGeom>
              <a:avLst/>
              <a:gdLst/>
              <a:ahLst/>
              <a:cxnLst/>
              <a:rect l="0" t="0" r="0" b="0"/>
              <a:pathLst>
                <a:path w="666775" h="1125270">
                  <a:moveTo>
                    <a:pt x="0" y="327774"/>
                  </a:moveTo>
                  <a:lnTo>
                    <a:pt x="0" y="1125270"/>
                  </a:lnTo>
                  <a:cubicBezTo>
                    <a:pt x="402805" y="1053274"/>
                    <a:pt x="666775" y="933361"/>
                    <a:pt x="666775" y="797496"/>
                  </a:cubicBezTo>
                  <a:lnTo>
                    <a:pt x="666775" y="0"/>
                  </a:lnTo>
                  <a:cubicBezTo>
                    <a:pt x="666775" y="135851"/>
                    <a:pt x="402805" y="255777"/>
                    <a:pt x="0" y="327774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6" name="Reflection"/>
            <p:cNvSpPr/>
            <p:nvPr/>
          </p:nvSpPr>
          <p:spPr>
            <a:xfrm>
              <a:off x="5466311" y="7821631"/>
              <a:ext cx="248183" cy="1013930"/>
            </a:xfrm>
            <a:custGeom>
              <a:avLst/>
              <a:gdLst/>
              <a:ahLst/>
              <a:cxnLst/>
              <a:rect l="0" t="0" r="0" b="0"/>
              <a:pathLst>
                <a:path w="248183" h="1013929">
                  <a:moveTo>
                    <a:pt x="248183" y="216433"/>
                  </a:moveTo>
                  <a:cubicBezTo>
                    <a:pt x="91389" y="154089"/>
                    <a:pt x="0" y="79806"/>
                    <a:pt x="0" y="0"/>
                  </a:cubicBezTo>
                  <a:lnTo>
                    <a:pt x="0" y="797496"/>
                  </a:lnTo>
                  <a:cubicBezTo>
                    <a:pt x="0" y="877316"/>
                    <a:pt x="91389" y="951585"/>
                    <a:pt x="248183" y="1013929"/>
                  </a:cubicBezTo>
                  <a:close/>
                </a:path>
              </a:pathLst>
            </a:custGeom>
            <a:solidFill>
              <a:srgbClr val="755FF8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Stroke"/>
            <p:cNvSpPr/>
            <p:nvPr/>
          </p:nvSpPr>
          <p:spPr>
            <a:xfrm>
              <a:off x="5466307" y="7821625"/>
              <a:ext cx="3095942" cy="1196251"/>
            </a:xfrm>
            <a:custGeom>
              <a:avLst/>
              <a:gdLst/>
              <a:ahLst/>
              <a:cxnLst/>
              <a:rect l="0" t="0" r="0" b="0"/>
              <a:pathLst>
                <a:path w="3095942" h="1196251">
                  <a:moveTo>
                    <a:pt x="1547977" y="398754"/>
                  </a:moveTo>
                  <a:cubicBezTo>
                    <a:pt x="693064" y="398754"/>
                    <a:pt x="0" y="220218"/>
                    <a:pt x="0" y="0"/>
                  </a:cubicBezTo>
                  <a:lnTo>
                    <a:pt x="0" y="797496"/>
                  </a:lnTo>
                  <a:cubicBezTo>
                    <a:pt x="0" y="1017727"/>
                    <a:pt x="693064" y="1196251"/>
                    <a:pt x="1547977" y="1196251"/>
                  </a:cubicBezTo>
                  <a:cubicBezTo>
                    <a:pt x="2402890" y="1196251"/>
                    <a:pt x="3095942" y="1017727"/>
                    <a:pt x="3095942" y="797496"/>
                  </a:cubicBezTo>
                  <a:lnTo>
                    <a:pt x="3095942" y="0"/>
                  </a:lnTo>
                  <a:cubicBezTo>
                    <a:pt x="3095942" y="220218"/>
                    <a:pt x="2402890" y="398754"/>
                    <a:pt x="1547977" y="398754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Line"/>
            <p:cNvSpPr/>
            <p:nvPr/>
          </p:nvSpPr>
          <p:spPr>
            <a:xfrm>
              <a:off x="5466311" y="7422883"/>
              <a:ext cx="3095942" cy="797496"/>
            </a:xfrm>
            <a:custGeom>
              <a:avLst/>
              <a:gdLst/>
              <a:ahLst/>
              <a:cxnLst/>
              <a:rect l="0" t="0" r="0" b="0"/>
              <a:pathLst>
                <a:path w="3095942" h="797496">
                  <a:moveTo>
                    <a:pt x="0" y="398741"/>
                  </a:moveTo>
                  <a:cubicBezTo>
                    <a:pt x="0" y="178523"/>
                    <a:pt x="693051" y="0"/>
                    <a:pt x="1547977" y="0"/>
                  </a:cubicBezTo>
                  <a:cubicBezTo>
                    <a:pt x="2402890" y="0"/>
                    <a:pt x="3095942" y="178523"/>
                    <a:pt x="3095942" y="398741"/>
                  </a:cubicBezTo>
                  <a:cubicBezTo>
                    <a:pt x="3095942" y="618959"/>
                    <a:pt x="2402890" y="797496"/>
                    <a:pt x="1547977" y="797496"/>
                  </a:cubicBezTo>
                  <a:cubicBezTo>
                    <a:pt x="693051" y="797496"/>
                    <a:pt x="0" y="618959"/>
                    <a:pt x="0" y="398741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3" name="Midle storage part"/>
          <p:cNvGrpSpPr/>
          <p:nvPr/>
        </p:nvGrpSpPr>
        <p:grpSpPr>
          <a:xfrm>
            <a:off x="2733154" y="3088397"/>
            <a:ext cx="1547973" cy="797500"/>
            <a:chOff x="5466307" y="6176794"/>
            <a:chExt cx="3095946" cy="1595000"/>
          </a:xfrm>
        </p:grpSpPr>
        <p:sp>
          <p:nvSpPr>
            <p:cNvPr id="49" name="Fill"/>
            <p:cNvSpPr/>
            <p:nvPr/>
          </p:nvSpPr>
          <p:spPr>
            <a:xfrm>
              <a:off x="5466307" y="6575555"/>
              <a:ext cx="3095942" cy="1196239"/>
            </a:xfrm>
            <a:custGeom>
              <a:avLst/>
              <a:gdLst/>
              <a:ahLst/>
              <a:cxnLst/>
              <a:rect l="0" t="0" r="0" b="0"/>
              <a:pathLst>
                <a:path w="3095942" h="1196238">
                  <a:moveTo>
                    <a:pt x="1547977" y="398741"/>
                  </a:moveTo>
                  <a:cubicBezTo>
                    <a:pt x="693064" y="398741"/>
                    <a:pt x="0" y="220217"/>
                    <a:pt x="0" y="0"/>
                  </a:cubicBezTo>
                  <a:lnTo>
                    <a:pt x="0" y="797496"/>
                  </a:lnTo>
                  <a:cubicBezTo>
                    <a:pt x="0" y="1017714"/>
                    <a:pt x="693064" y="1196238"/>
                    <a:pt x="1547977" y="1196238"/>
                  </a:cubicBezTo>
                  <a:cubicBezTo>
                    <a:pt x="2402890" y="1196238"/>
                    <a:pt x="3095942" y="1017714"/>
                    <a:pt x="3095942" y="797496"/>
                  </a:cubicBezTo>
                  <a:lnTo>
                    <a:pt x="3095942" y="0"/>
                  </a:lnTo>
                  <a:cubicBezTo>
                    <a:pt x="3095942" y="220217"/>
                    <a:pt x="2402890" y="398741"/>
                    <a:pt x="1547977" y="398741"/>
                  </a:cubicBezTo>
                  <a:close/>
                </a:path>
              </a:pathLst>
            </a:custGeom>
            <a:solidFill>
              <a:srgbClr val="207DB7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Fill"/>
            <p:cNvSpPr/>
            <p:nvPr/>
          </p:nvSpPr>
          <p:spPr>
            <a:xfrm>
              <a:off x="5466311" y="6176794"/>
              <a:ext cx="3095942" cy="797497"/>
            </a:xfrm>
            <a:custGeom>
              <a:avLst/>
              <a:gdLst/>
              <a:ahLst/>
              <a:cxnLst/>
              <a:rect l="0" t="0" r="0" b="0"/>
              <a:pathLst>
                <a:path w="3095942" h="797496">
                  <a:moveTo>
                    <a:pt x="0" y="398754"/>
                  </a:moveTo>
                  <a:cubicBezTo>
                    <a:pt x="0" y="178536"/>
                    <a:pt x="693051" y="0"/>
                    <a:pt x="1547977" y="0"/>
                  </a:cubicBezTo>
                  <a:cubicBezTo>
                    <a:pt x="2402890" y="0"/>
                    <a:pt x="3095942" y="178536"/>
                    <a:pt x="3095942" y="398754"/>
                  </a:cubicBezTo>
                  <a:cubicBezTo>
                    <a:pt x="3095942" y="618972"/>
                    <a:pt x="2402890" y="797496"/>
                    <a:pt x="1547977" y="797496"/>
                  </a:cubicBezTo>
                  <a:cubicBezTo>
                    <a:pt x="693051" y="797496"/>
                    <a:pt x="0" y="618972"/>
                    <a:pt x="0" y="398754"/>
                  </a:cubicBezTo>
                  <a:close/>
                </a:path>
              </a:pathLst>
            </a:custGeom>
            <a:solidFill>
              <a:srgbClr val="2890DD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1" name="Point"/>
            <p:cNvSpPr/>
            <p:nvPr/>
          </p:nvSpPr>
          <p:spPr>
            <a:xfrm>
              <a:off x="6973726" y="7332773"/>
              <a:ext cx="81115" cy="81102"/>
            </a:xfrm>
            <a:custGeom>
              <a:avLst/>
              <a:gdLst/>
              <a:ahLst/>
              <a:cxnLst/>
              <a:rect l="0" t="0" r="0" b="0"/>
              <a:pathLst>
                <a:path w="81114" h="81102">
                  <a:moveTo>
                    <a:pt x="81114" y="40563"/>
                  </a:moveTo>
                  <a:cubicBezTo>
                    <a:pt x="81114" y="62928"/>
                    <a:pt x="62966" y="81102"/>
                    <a:pt x="40576" y="81102"/>
                  </a:cubicBezTo>
                  <a:cubicBezTo>
                    <a:pt x="18186" y="81102"/>
                    <a:pt x="0" y="62928"/>
                    <a:pt x="0" y="40563"/>
                  </a:cubicBezTo>
                  <a:cubicBezTo>
                    <a:pt x="0" y="18122"/>
                    <a:pt x="18186" y="0"/>
                    <a:pt x="40576" y="0"/>
                  </a:cubicBezTo>
                  <a:cubicBezTo>
                    <a:pt x="62966" y="0"/>
                    <a:pt x="81114" y="18122"/>
                    <a:pt x="81114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Point"/>
            <p:cNvSpPr/>
            <p:nvPr/>
          </p:nvSpPr>
          <p:spPr>
            <a:xfrm>
              <a:off x="7180491" y="7332790"/>
              <a:ext cx="81127" cy="81103"/>
            </a:xfrm>
            <a:custGeom>
              <a:avLst/>
              <a:gdLst/>
              <a:ahLst/>
              <a:cxnLst/>
              <a:rect l="0" t="0" r="0" b="0"/>
              <a:pathLst>
                <a:path w="81127" h="81102">
                  <a:moveTo>
                    <a:pt x="81127" y="40563"/>
                  </a:moveTo>
                  <a:cubicBezTo>
                    <a:pt x="81127" y="62941"/>
                    <a:pt x="62941" y="81102"/>
                    <a:pt x="40563" y="81102"/>
                  </a:cubicBezTo>
                  <a:cubicBezTo>
                    <a:pt x="18160" y="81102"/>
                    <a:pt x="0" y="62941"/>
                    <a:pt x="0" y="40563"/>
                  </a:cubicBezTo>
                  <a:cubicBezTo>
                    <a:pt x="0" y="18122"/>
                    <a:pt x="18160" y="0"/>
                    <a:pt x="40563" y="0"/>
                  </a:cubicBezTo>
                  <a:cubicBezTo>
                    <a:pt x="62941" y="0"/>
                    <a:pt x="81127" y="18122"/>
                    <a:pt x="81127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3" name="Point"/>
            <p:cNvSpPr/>
            <p:nvPr/>
          </p:nvSpPr>
          <p:spPr>
            <a:xfrm>
              <a:off x="6766981" y="7332790"/>
              <a:ext cx="81115" cy="81103"/>
            </a:xfrm>
            <a:custGeom>
              <a:avLst/>
              <a:gdLst/>
              <a:ahLst/>
              <a:cxnLst/>
              <a:rect l="0" t="0" r="0" b="0"/>
              <a:pathLst>
                <a:path w="81114" h="81102">
                  <a:moveTo>
                    <a:pt x="0" y="40563"/>
                  </a:moveTo>
                  <a:cubicBezTo>
                    <a:pt x="0" y="62941"/>
                    <a:pt x="18148" y="81102"/>
                    <a:pt x="40563" y="81102"/>
                  </a:cubicBezTo>
                  <a:cubicBezTo>
                    <a:pt x="62941" y="81102"/>
                    <a:pt x="81114" y="62941"/>
                    <a:pt x="81114" y="40563"/>
                  </a:cubicBezTo>
                  <a:cubicBezTo>
                    <a:pt x="81114" y="18122"/>
                    <a:pt x="62941" y="0"/>
                    <a:pt x="40563" y="0"/>
                  </a:cubicBezTo>
                  <a:cubicBezTo>
                    <a:pt x="18148" y="0"/>
                    <a:pt x="0" y="18122"/>
                    <a:pt x="0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4" name="Shadow"/>
            <p:cNvSpPr/>
            <p:nvPr/>
          </p:nvSpPr>
          <p:spPr>
            <a:xfrm>
              <a:off x="7895478" y="6575550"/>
              <a:ext cx="666775" cy="1125271"/>
            </a:xfrm>
            <a:custGeom>
              <a:avLst/>
              <a:gdLst/>
              <a:ahLst/>
              <a:cxnLst/>
              <a:rect l="0" t="0" r="0" b="0"/>
              <a:pathLst>
                <a:path w="666775" h="1125270">
                  <a:moveTo>
                    <a:pt x="0" y="327774"/>
                  </a:moveTo>
                  <a:lnTo>
                    <a:pt x="0" y="1125270"/>
                  </a:lnTo>
                  <a:cubicBezTo>
                    <a:pt x="402805" y="1053274"/>
                    <a:pt x="666775" y="933361"/>
                    <a:pt x="666775" y="797496"/>
                  </a:cubicBezTo>
                  <a:lnTo>
                    <a:pt x="666775" y="0"/>
                  </a:lnTo>
                  <a:cubicBezTo>
                    <a:pt x="666775" y="135851"/>
                    <a:pt x="402805" y="255778"/>
                    <a:pt x="0" y="327774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5" name="Reflection"/>
            <p:cNvSpPr/>
            <p:nvPr/>
          </p:nvSpPr>
          <p:spPr>
            <a:xfrm>
              <a:off x="5466311" y="6575555"/>
              <a:ext cx="248183" cy="1013930"/>
            </a:xfrm>
            <a:custGeom>
              <a:avLst/>
              <a:gdLst/>
              <a:ahLst/>
              <a:cxnLst/>
              <a:rect l="0" t="0" r="0" b="0"/>
              <a:pathLst>
                <a:path w="248183" h="1013929">
                  <a:moveTo>
                    <a:pt x="248183" y="216433"/>
                  </a:moveTo>
                  <a:cubicBezTo>
                    <a:pt x="91389" y="154089"/>
                    <a:pt x="0" y="79806"/>
                    <a:pt x="0" y="0"/>
                  </a:cubicBezTo>
                  <a:lnTo>
                    <a:pt x="0" y="797496"/>
                  </a:lnTo>
                  <a:cubicBezTo>
                    <a:pt x="0" y="877315"/>
                    <a:pt x="91389" y="951585"/>
                    <a:pt x="248183" y="1013929"/>
                  </a:cubicBezTo>
                  <a:close/>
                </a:path>
              </a:pathLst>
            </a:custGeom>
            <a:solidFill>
              <a:srgbClr val="39ABEE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6" name="Stroke"/>
            <p:cNvSpPr/>
            <p:nvPr/>
          </p:nvSpPr>
          <p:spPr>
            <a:xfrm>
              <a:off x="5466307" y="6575555"/>
              <a:ext cx="3095942" cy="1196239"/>
            </a:xfrm>
            <a:custGeom>
              <a:avLst/>
              <a:gdLst/>
              <a:ahLst/>
              <a:cxnLst/>
              <a:rect l="0" t="0" r="0" b="0"/>
              <a:pathLst>
                <a:path w="3095942" h="1196238">
                  <a:moveTo>
                    <a:pt x="1547977" y="398741"/>
                  </a:moveTo>
                  <a:cubicBezTo>
                    <a:pt x="693064" y="398741"/>
                    <a:pt x="0" y="220217"/>
                    <a:pt x="0" y="0"/>
                  </a:cubicBezTo>
                  <a:lnTo>
                    <a:pt x="0" y="797496"/>
                  </a:lnTo>
                  <a:cubicBezTo>
                    <a:pt x="0" y="1017714"/>
                    <a:pt x="693064" y="1196238"/>
                    <a:pt x="1547977" y="1196238"/>
                  </a:cubicBezTo>
                  <a:cubicBezTo>
                    <a:pt x="2402890" y="1196238"/>
                    <a:pt x="3095942" y="1017714"/>
                    <a:pt x="3095942" y="797496"/>
                  </a:cubicBezTo>
                  <a:lnTo>
                    <a:pt x="3095942" y="0"/>
                  </a:lnTo>
                  <a:cubicBezTo>
                    <a:pt x="3095942" y="220217"/>
                    <a:pt x="2402890" y="398741"/>
                    <a:pt x="1547977" y="398741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7" name="Line"/>
            <p:cNvSpPr/>
            <p:nvPr/>
          </p:nvSpPr>
          <p:spPr>
            <a:xfrm>
              <a:off x="5466311" y="6176794"/>
              <a:ext cx="3095942" cy="797497"/>
            </a:xfrm>
            <a:custGeom>
              <a:avLst/>
              <a:gdLst/>
              <a:ahLst/>
              <a:cxnLst/>
              <a:rect l="0" t="0" r="0" b="0"/>
              <a:pathLst>
                <a:path w="3095942" h="797496">
                  <a:moveTo>
                    <a:pt x="0" y="398754"/>
                  </a:moveTo>
                  <a:cubicBezTo>
                    <a:pt x="0" y="178536"/>
                    <a:pt x="693051" y="0"/>
                    <a:pt x="1547977" y="0"/>
                  </a:cubicBezTo>
                  <a:cubicBezTo>
                    <a:pt x="2402890" y="0"/>
                    <a:pt x="3095942" y="178536"/>
                    <a:pt x="3095942" y="398754"/>
                  </a:cubicBezTo>
                  <a:cubicBezTo>
                    <a:pt x="3095942" y="618972"/>
                    <a:pt x="2402890" y="797496"/>
                    <a:pt x="1547977" y="797496"/>
                  </a:cubicBezTo>
                  <a:cubicBezTo>
                    <a:pt x="693051" y="797496"/>
                    <a:pt x="0" y="618972"/>
                    <a:pt x="0" y="398754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2" name="Top storage part"/>
          <p:cNvGrpSpPr/>
          <p:nvPr/>
        </p:nvGrpSpPr>
        <p:grpSpPr>
          <a:xfrm>
            <a:off x="2733154" y="2465360"/>
            <a:ext cx="1547973" cy="797499"/>
            <a:chOff x="5466307" y="4930719"/>
            <a:chExt cx="3095946" cy="1594998"/>
          </a:xfrm>
        </p:grpSpPr>
        <p:sp>
          <p:nvSpPr>
            <p:cNvPr id="58" name="Fill"/>
            <p:cNvSpPr/>
            <p:nvPr/>
          </p:nvSpPr>
          <p:spPr>
            <a:xfrm>
              <a:off x="5466307" y="5329478"/>
              <a:ext cx="3095942" cy="1196239"/>
            </a:xfrm>
            <a:custGeom>
              <a:avLst/>
              <a:gdLst/>
              <a:ahLst/>
              <a:cxnLst/>
              <a:rect l="0" t="0" r="0" b="0"/>
              <a:pathLst>
                <a:path w="3095942" h="1196238">
                  <a:moveTo>
                    <a:pt x="1547977" y="398741"/>
                  </a:moveTo>
                  <a:cubicBezTo>
                    <a:pt x="693064" y="398741"/>
                    <a:pt x="0" y="220218"/>
                    <a:pt x="0" y="0"/>
                  </a:cubicBezTo>
                  <a:lnTo>
                    <a:pt x="0" y="797496"/>
                  </a:lnTo>
                  <a:cubicBezTo>
                    <a:pt x="0" y="1017714"/>
                    <a:pt x="693064" y="1196238"/>
                    <a:pt x="1547977" y="1196238"/>
                  </a:cubicBezTo>
                  <a:cubicBezTo>
                    <a:pt x="2402890" y="1196238"/>
                    <a:pt x="3095942" y="1017714"/>
                    <a:pt x="3095942" y="797496"/>
                  </a:cubicBezTo>
                  <a:lnTo>
                    <a:pt x="3095942" y="0"/>
                  </a:lnTo>
                  <a:cubicBezTo>
                    <a:pt x="3095942" y="220218"/>
                    <a:pt x="2402890" y="398741"/>
                    <a:pt x="1547977" y="398741"/>
                  </a:cubicBezTo>
                  <a:close/>
                </a:path>
              </a:pathLst>
            </a:custGeom>
            <a:solidFill>
              <a:srgbClr val="39C8CC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9" name="Fill"/>
            <p:cNvSpPr/>
            <p:nvPr/>
          </p:nvSpPr>
          <p:spPr>
            <a:xfrm>
              <a:off x="5466311" y="4930719"/>
              <a:ext cx="3095942" cy="797496"/>
            </a:xfrm>
            <a:custGeom>
              <a:avLst/>
              <a:gdLst/>
              <a:ahLst/>
              <a:cxnLst/>
              <a:rect l="0" t="0" r="0" b="0"/>
              <a:pathLst>
                <a:path w="3095942" h="797496">
                  <a:moveTo>
                    <a:pt x="0" y="398754"/>
                  </a:moveTo>
                  <a:cubicBezTo>
                    <a:pt x="0" y="178536"/>
                    <a:pt x="693051" y="0"/>
                    <a:pt x="1547977" y="0"/>
                  </a:cubicBezTo>
                  <a:cubicBezTo>
                    <a:pt x="2402890" y="0"/>
                    <a:pt x="3095942" y="178536"/>
                    <a:pt x="3095942" y="398754"/>
                  </a:cubicBezTo>
                  <a:cubicBezTo>
                    <a:pt x="3095942" y="618972"/>
                    <a:pt x="2402890" y="797496"/>
                    <a:pt x="1547977" y="797496"/>
                  </a:cubicBezTo>
                  <a:cubicBezTo>
                    <a:pt x="693051" y="797496"/>
                    <a:pt x="0" y="618972"/>
                    <a:pt x="0" y="398754"/>
                  </a:cubicBezTo>
                  <a:close/>
                </a:path>
              </a:pathLst>
            </a:custGeom>
            <a:solidFill>
              <a:srgbClr val="46EBF8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0" name="Point"/>
            <p:cNvSpPr/>
            <p:nvPr/>
          </p:nvSpPr>
          <p:spPr>
            <a:xfrm>
              <a:off x="6973726" y="6086690"/>
              <a:ext cx="81115" cy="81103"/>
            </a:xfrm>
            <a:custGeom>
              <a:avLst/>
              <a:gdLst/>
              <a:ahLst/>
              <a:cxnLst/>
              <a:rect l="0" t="0" r="0" b="0"/>
              <a:pathLst>
                <a:path w="81114" h="81102">
                  <a:moveTo>
                    <a:pt x="81114" y="40563"/>
                  </a:moveTo>
                  <a:cubicBezTo>
                    <a:pt x="81114" y="62941"/>
                    <a:pt x="62966" y="81102"/>
                    <a:pt x="40576" y="81102"/>
                  </a:cubicBezTo>
                  <a:cubicBezTo>
                    <a:pt x="18186" y="81102"/>
                    <a:pt x="0" y="62941"/>
                    <a:pt x="0" y="40563"/>
                  </a:cubicBezTo>
                  <a:cubicBezTo>
                    <a:pt x="0" y="18122"/>
                    <a:pt x="18186" y="0"/>
                    <a:pt x="40576" y="0"/>
                  </a:cubicBezTo>
                  <a:cubicBezTo>
                    <a:pt x="62966" y="0"/>
                    <a:pt x="81114" y="18122"/>
                    <a:pt x="81114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1" name="Point"/>
            <p:cNvSpPr/>
            <p:nvPr/>
          </p:nvSpPr>
          <p:spPr>
            <a:xfrm>
              <a:off x="7180491" y="6086715"/>
              <a:ext cx="81127" cy="81102"/>
            </a:xfrm>
            <a:custGeom>
              <a:avLst/>
              <a:gdLst/>
              <a:ahLst/>
              <a:cxnLst/>
              <a:rect l="0" t="0" r="0" b="0"/>
              <a:pathLst>
                <a:path w="81127" h="81102">
                  <a:moveTo>
                    <a:pt x="81127" y="40563"/>
                  </a:moveTo>
                  <a:cubicBezTo>
                    <a:pt x="81127" y="62928"/>
                    <a:pt x="62941" y="81102"/>
                    <a:pt x="40563" y="81102"/>
                  </a:cubicBezTo>
                  <a:cubicBezTo>
                    <a:pt x="18160" y="81102"/>
                    <a:pt x="0" y="62928"/>
                    <a:pt x="0" y="40563"/>
                  </a:cubicBezTo>
                  <a:cubicBezTo>
                    <a:pt x="0" y="18122"/>
                    <a:pt x="18160" y="0"/>
                    <a:pt x="40563" y="0"/>
                  </a:cubicBezTo>
                  <a:cubicBezTo>
                    <a:pt x="62941" y="0"/>
                    <a:pt x="81127" y="18122"/>
                    <a:pt x="81127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2" name="Point"/>
            <p:cNvSpPr/>
            <p:nvPr/>
          </p:nvSpPr>
          <p:spPr>
            <a:xfrm>
              <a:off x="6766981" y="6086715"/>
              <a:ext cx="81115" cy="81102"/>
            </a:xfrm>
            <a:custGeom>
              <a:avLst/>
              <a:gdLst/>
              <a:ahLst/>
              <a:cxnLst/>
              <a:rect l="0" t="0" r="0" b="0"/>
              <a:pathLst>
                <a:path w="81114" h="81102">
                  <a:moveTo>
                    <a:pt x="0" y="40563"/>
                  </a:moveTo>
                  <a:cubicBezTo>
                    <a:pt x="0" y="62928"/>
                    <a:pt x="18148" y="81102"/>
                    <a:pt x="40563" y="81102"/>
                  </a:cubicBezTo>
                  <a:cubicBezTo>
                    <a:pt x="62941" y="81102"/>
                    <a:pt x="81114" y="62928"/>
                    <a:pt x="81114" y="40563"/>
                  </a:cubicBezTo>
                  <a:cubicBezTo>
                    <a:pt x="81114" y="18122"/>
                    <a:pt x="62941" y="0"/>
                    <a:pt x="40563" y="0"/>
                  </a:cubicBezTo>
                  <a:cubicBezTo>
                    <a:pt x="18148" y="0"/>
                    <a:pt x="0" y="18122"/>
                    <a:pt x="0" y="405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3" name="Shadow"/>
            <p:cNvSpPr/>
            <p:nvPr/>
          </p:nvSpPr>
          <p:spPr>
            <a:xfrm>
              <a:off x="7895478" y="5329468"/>
              <a:ext cx="666775" cy="1125271"/>
            </a:xfrm>
            <a:custGeom>
              <a:avLst/>
              <a:gdLst/>
              <a:ahLst/>
              <a:cxnLst/>
              <a:rect l="0" t="0" r="0" b="0"/>
              <a:pathLst>
                <a:path w="666775" h="1125270">
                  <a:moveTo>
                    <a:pt x="0" y="327774"/>
                  </a:moveTo>
                  <a:lnTo>
                    <a:pt x="0" y="1125270"/>
                  </a:lnTo>
                  <a:cubicBezTo>
                    <a:pt x="402805" y="1053274"/>
                    <a:pt x="666775" y="933361"/>
                    <a:pt x="666775" y="797509"/>
                  </a:cubicBezTo>
                  <a:lnTo>
                    <a:pt x="666775" y="0"/>
                  </a:lnTo>
                  <a:cubicBezTo>
                    <a:pt x="666775" y="135864"/>
                    <a:pt x="402805" y="255777"/>
                    <a:pt x="0" y="327774"/>
                  </a:cubicBezTo>
                  <a:close/>
                </a:path>
              </a:pathLst>
            </a:cu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4" name="Reflection"/>
            <p:cNvSpPr/>
            <p:nvPr/>
          </p:nvSpPr>
          <p:spPr>
            <a:xfrm>
              <a:off x="5466311" y="5329480"/>
              <a:ext cx="248183" cy="1013930"/>
            </a:xfrm>
            <a:custGeom>
              <a:avLst/>
              <a:gdLst/>
              <a:ahLst/>
              <a:cxnLst/>
              <a:rect l="0" t="0" r="0" b="0"/>
              <a:pathLst>
                <a:path w="248183" h="1013929">
                  <a:moveTo>
                    <a:pt x="248183" y="216433"/>
                  </a:moveTo>
                  <a:cubicBezTo>
                    <a:pt x="91389" y="154089"/>
                    <a:pt x="0" y="79806"/>
                    <a:pt x="0" y="0"/>
                  </a:cubicBezTo>
                  <a:lnTo>
                    <a:pt x="0" y="797496"/>
                  </a:lnTo>
                  <a:cubicBezTo>
                    <a:pt x="0" y="877316"/>
                    <a:pt x="91389" y="951585"/>
                    <a:pt x="248183" y="1013929"/>
                  </a:cubicBezTo>
                  <a:close/>
                </a:path>
              </a:pathLst>
            </a:custGeom>
            <a:solidFill>
              <a:srgbClr val="87FB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5" name="Stroke"/>
            <p:cNvSpPr/>
            <p:nvPr/>
          </p:nvSpPr>
          <p:spPr>
            <a:xfrm>
              <a:off x="5466307" y="5329478"/>
              <a:ext cx="3095942" cy="1196239"/>
            </a:xfrm>
            <a:custGeom>
              <a:avLst/>
              <a:gdLst/>
              <a:ahLst/>
              <a:cxnLst/>
              <a:rect l="0" t="0" r="0" b="0"/>
              <a:pathLst>
                <a:path w="3095942" h="1196238">
                  <a:moveTo>
                    <a:pt x="1547977" y="398741"/>
                  </a:moveTo>
                  <a:cubicBezTo>
                    <a:pt x="693064" y="398741"/>
                    <a:pt x="0" y="220218"/>
                    <a:pt x="0" y="0"/>
                  </a:cubicBezTo>
                  <a:lnTo>
                    <a:pt x="0" y="797496"/>
                  </a:lnTo>
                  <a:cubicBezTo>
                    <a:pt x="0" y="1017714"/>
                    <a:pt x="693064" y="1196238"/>
                    <a:pt x="1547977" y="1196238"/>
                  </a:cubicBezTo>
                  <a:cubicBezTo>
                    <a:pt x="2402890" y="1196238"/>
                    <a:pt x="3095942" y="1017714"/>
                    <a:pt x="3095942" y="797496"/>
                  </a:cubicBezTo>
                  <a:lnTo>
                    <a:pt x="3095942" y="0"/>
                  </a:lnTo>
                  <a:cubicBezTo>
                    <a:pt x="3095942" y="220218"/>
                    <a:pt x="2402890" y="398741"/>
                    <a:pt x="1547977" y="398741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6" name="Line"/>
            <p:cNvSpPr/>
            <p:nvPr/>
          </p:nvSpPr>
          <p:spPr>
            <a:xfrm>
              <a:off x="5466311" y="4930719"/>
              <a:ext cx="3095942" cy="797496"/>
            </a:xfrm>
            <a:custGeom>
              <a:avLst/>
              <a:gdLst/>
              <a:ahLst/>
              <a:cxnLst/>
              <a:rect l="0" t="0" r="0" b="0"/>
              <a:pathLst>
                <a:path w="3095942" h="797496">
                  <a:moveTo>
                    <a:pt x="0" y="398754"/>
                  </a:moveTo>
                  <a:cubicBezTo>
                    <a:pt x="0" y="178536"/>
                    <a:pt x="693051" y="0"/>
                    <a:pt x="1547977" y="0"/>
                  </a:cubicBezTo>
                  <a:cubicBezTo>
                    <a:pt x="2402890" y="0"/>
                    <a:pt x="3095942" y="178536"/>
                    <a:pt x="3095942" y="398754"/>
                  </a:cubicBezTo>
                  <a:cubicBezTo>
                    <a:pt x="3095942" y="618972"/>
                    <a:pt x="2402890" y="797496"/>
                    <a:pt x="1547977" y="797496"/>
                  </a:cubicBezTo>
                  <a:cubicBezTo>
                    <a:pt x="693051" y="797496"/>
                    <a:pt x="0" y="618972"/>
                    <a:pt x="0" y="398754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67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6096001" y="1021979"/>
            <a:ext cx="509164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</a:rPr>
              <a:t>TIPOS DE FUNÇÕES NO SQL SERVER</a:t>
            </a:r>
            <a:endParaRPr lang="en-US" sz="3000" dirty="0">
              <a:latin typeface="Montserrat" panose="00000500000000000000" pitchFamily="2" charset="0"/>
            </a:endParaRP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7F0327-1807-BA4F-9678-5D64F3807999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48365A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778136"/>
      </p:ext>
    </p:extLst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3363E-6 0.73958 L -3.13363E-6 -0.03542 L -3.13363E-6 0.03125 L -3.13363E-6 2.96296E-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5" grpId="0"/>
      <p:bldP spid="145" grpId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67" grpId="0"/>
      <p:bldP spid="6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7391961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7898374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6986196" y="3234843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10412826" y="1818946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10786385" y="4358651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882812" y="2014629"/>
            <a:ext cx="4620806" cy="152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Definição e uso.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Exemplos de funções escalares comuns: LEN(), UPPER(), LOWER(), etc.</a:t>
            </a:r>
          </a:p>
          <a:p>
            <a:pPr indent="144000" algn="just">
              <a:lnSpc>
                <a:spcPct val="150000"/>
              </a:lnSpc>
              <a:spcBef>
                <a:spcPts val="900"/>
              </a:spcBef>
              <a:tabLst>
                <a:tab pos="108744" algn="l"/>
              </a:tabLst>
            </a:pPr>
            <a:endParaRPr lang="en-US" sz="1000" dirty="0">
              <a:solidFill>
                <a:schemeClr val="tx2"/>
              </a:solidFill>
              <a:latin typeface="Montserrat" panose="00000500000000000000"/>
              <a:ea typeface="Roboto Condensed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Curve line"/>
          <p:cNvSpPr/>
          <p:nvPr/>
        </p:nvSpPr>
        <p:spPr>
          <a:xfrm>
            <a:off x="10915845" y="4161302"/>
            <a:ext cx="586404" cy="80905"/>
          </a:xfrm>
          <a:custGeom>
            <a:avLst/>
            <a:gdLst/>
            <a:ahLst/>
            <a:cxnLst/>
            <a:rect l="0" t="0" r="0" b="0"/>
            <a:pathLst>
              <a:path w="1172806" h="161810">
                <a:moveTo>
                  <a:pt x="0" y="80924"/>
                </a:moveTo>
                <a:cubicBezTo>
                  <a:pt x="80962" y="161810"/>
                  <a:pt x="212267" y="161810"/>
                  <a:pt x="293268" y="80924"/>
                </a:cubicBezTo>
                <a:cubicBezTo>
                  <a:pt x="374154" y="0"/>
                  <a:pt x="505459" y="0"/>
                  <a:pt x="586536" y="80924"/>
                </a:cubicBezTo>
                <a:cubicBezTo>
                  <a:pt x="667423" y="161810"/>
                  <a:pt x="798728" y="161810"/>
                  <a:pt x="879614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8073533" y="2751389"/>
            <a:ext cx="586404" cy="80924"/>
          </a:xfrm>
          <a:custGeom>
            <a:avLst/>
            <a:gdLst/>
            <a:ahLst/>
            <a:cxnLst/>
            <a:rect l="0" t="0" r="0" b="0"/>
            <a:pathLst>
              <a:path w="1172806" h="161848">
                <a:moveTo>
                  <a:pt x="0" y="80924"/>
                </a:moveTo>
                <a:cubicBezTo>
                  <a:pt x="80962" y="161848"/>
                  <a:pt x="212267" y="161848"/>
                  <a:pt x="293268" y="80924"/>
                </a:cubicBezTo>
                <a:cubicBezTo>
                  <a:pt x="374167" y="0"/>
                  <a:pt x="505472" y="0"/>
                  <a:pt x="586536" y="80924"/>
                </a:cubicBezTo>
                <a:cubicBezTo>
                  <a:pt x="667423" y="161848"/>
                  <a:pt x="798728" y="161848"/>
                  <a:pt x="879627" y="80924"/>
                </a:cubicBezTo>
                <a:cubicBezTo>
                  <a:pt x="960539" y="0"/>
                  <a:pt x="1091920" y="0"/>
                  <a:pt x="1172806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10169916" y="2857018"/>
            <a:ext cx="364167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9242893" y="4618679"/>
            <a:ext cx="408871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10775298" y="3975864"/>
            <a:ext cx="2099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7630132" y="4103491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8309666" y="2235614"/>
            <a:ext cx="49530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10399830" y="3045239"/>
            <a:ext cx="6405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Line"/>
          <p:cNvSpPr/>
          <p:nvPr/>
        </p:nvSpPr>
        <p:spPr>
          <a:xfrm>
            <a:off x="7846076" y="2054639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Star"/>
          <p:cNvSpPr/>
          <p:nvPr/>
        </p:nvSpPr>
        <p:spPr>
          <a:xfrm>
            <a:off x="8926761" y="4145574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40" y="525881"/>
                </a:moveTo>
                <a:cubicBezTo>
                  <a:pt x="262940" y="380619"/>
                  <a:pt x="145262" y="262915"/>
                  <a:pt x="0" y="262915"/>
                </a:cubicBezTo>
                <a:cubicBezTo>
                  <a:pt x="145262" y="262915"/>
                  <a:pt x="262940" y="145199"/>
                  <a:pt x="262940" y="0"/>
                </a:cubicBezTo>
                <a:cubicBezTo>
                  <a:pt x="262940" y="145199"/>
                  <a:pt x="380669" y="262915"/>
                  <a:pt x="525881" y="262915"/>
                </a:cubicBezTo>
                <a:cubicBezTo>
                  <a:pt x="380669" y="262915"/>
                  <a:pt x="262940" y="380619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5" name="Star"/>
          <p:cNvSpPr/>
          <p:nvPr/>
        </p:nvSpPr>
        <p:spPr>
          <a:xfrm>
            <a:off x="9931629" y="1883489"/>
            <a:ext cx="262935" cy="262935"/>
          </a:xfrm>
          <a:custGeom>
            <a:avLst/>
            <a:gdLst/>
            <a:ahLst/>
            <a:cxnLst/>
            <a:rect l="0" t="0" r="0" b="0"/>
            <a:pathLst>
              <a:path w="525868" h="525868">
                <a:moveTo>
                  <a:pt x="262940" y="525868"/>
                </a:moveTo>
                <a:cubicBezTo>
                  <a:pt x="262940" y="380606"/>
                  <a:pt x="145249" y="262890"/>
                  <a:pt x="0" y="262890"/>
                </a:cubicBezTo>
                <a:cubicBezTo>
                  <a:pt x="145249" y="262890"/>
                  <a:pt x="262940" y="145173"/>
                  <a:pt x="262940" y="0"/>
                </a:cubicBezTo>
                <a:cubicBezTo>
                  <a:pt x="262940" y="145173"/>
                  <a:pt x="380669" y="262890"/>
                  <a:pt x="525868" y="262890"/>
                </a:cubicBezTo>
                <a:cubicBezTo>
                  <a:pt x="380669" y="262890"/>
                  <a:pt x="262940" y="380606"/>
                  <a:pt x="262940" y="525868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8" name="Star"/>
          <p:cNvGrpSpPr/>
          <p:nvPr/>
        </p:nvGrpSpPr>
        <p:grpSpPr>
          <a:xfrm>
            <a:off x="7760047" y="3077560"/>
            <a:ext cx="166688" cy="166666"/>
            <a:chOff x="3925501" y="6155119"/>
            <a:chExt cx="333375" cy="333331"/>
          </a:xfrm>
        </p:grpSpPr>
        <p:sp>
          <p:nvSpPr>
            <p:cNvPr id="26" name="Line"/>
            <p:cNvSpPr/>
            <p:nvPr/>
          </p:nvSpPr>
          <p:spPr>
            <a:xfrm>
              <a:off x="4092188" y="6155119"/>
              <a:ext cx="0" cy="84124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7" name="Line"/>
            <p:cNvSpPr/>
            <p:nvPr/>
          </p:nvSpPr>
          <p:spPr>
            <a:xfrm>
              <a:off x="3925501" y="6321806"/>
              <a:ext cx="84124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8" name="Line"/>
            <p:cNvSpPr/>
            <p:nvPr/>
          </p:nvSpPr>
          <p:spPr>
            <a:xfrm>
              <a:off x="4092188" y="6404326"/>
              <a:ext cx="0" cy="84124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9" name="Line"/>
            <p:cNvSpPr/>
            <p:nvPr/>
          </p:nvSpPr>
          <p:spPr>
            <a:xfrm>
              <a:off x="4174751" y="6321806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7" name="Star"/>
          <p:cNvGrpSpPr/>
          <p:nvPr/>
        </p:nvGrpSpPr>
        <p:grpSpPr>
          <a:xfrm>
            <a:off x="9484241" y="4856298"/>
            <a:ext cx="166688" cy="166669"/>
            <a:chOff x="7386834" y="9467091"/>
            <a:chExt cx="333375" cy="333338"/>
          </a:xfrm>
        </p:grpSpPr>
        <p:sp>
          <p:nvSpPr>
            <p:cNvPr id="30" name="Line"/>
            <p:cNvSpPr/>
            <p:nvPr/>
          </p:nvSpPr>
          <p:spPr>
            <a:xfrm>
              <a:off x="7553521" y="9467091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1" name="Line"/>
            <p:cNvSpPr/>
            <p:nvPr/>
          </p:nvSpPr>
          <p:spPr>
            <a:xfrm>
              <a:off x="7386834" y="9633778"/>
              <a:ext cx="84124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2" name="Line"/>
            <p:cNvSpPr/>
            <p:nvPr/>
          </p:nvSpPr>
          <p:spPr>
            <a:xfrm>
              <a:off x="7553521" y="9716304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3" name="Line"/>
            <p:cNvSpPr/>
            <p:nvPr/>
          </p:nvSpPr>
          <p:spPr>
            <a:xfrm>
              <a:off x="7636084" y="9633778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4" name="Circle"/>
          <p:cNvSpPr/>
          <p:nvPr/>
        </p:nvSpPr>
        <p:spPr>
          <a:xfrm>
            <a:off x="7162521" y="3567552"/>
            <a:ext cx="138405" cy="138398"/>
          </a:xfrm>
          <a:custGeom>
            <a:avLst/>
            <a:gdLst/>
            <a:ahLst/>
            <a:cxnLst/>
            <a:rect l="0" t="0" r="0" b="0"/>
            <a:pathLst>
              <a:path w="276809" h="276796">
                <a:moveTo>
                  <a:pt x="0" y="138391"/>
                </a:moveTo>
                <a:cubicBezTo>
                  <a:pt x="0" y="61925"/>
                  <a:pt x="61937" y="0"/>
                  <a:pt x="138404" y="0"/>
                </a:cubicBezTo>
                <a:cubicBezTo>
                  <a:pt x="214871" y="0"/>
                  <a:pt x="276809" y="61925"/>
                  <a:pt x="276809" y="138391"/>
                </a:cubicBezTo>
                <a:cubicBezTo>
                  <a:pt x="276809" y="214858"/>
                  <a:pt x="214871" y="276796"/>
                  <a:pt x="138404" y="276796"/>
                </a:cubicBezTo>
                <a:cubicBezTo>
                  <a:pt x="61937" y="276796"/>
                  <a:pt x="0" y="214858"/>
                  <a:pt x="0" y="13839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6" name="Keyboard"/>
          <p:cNvGrpSpPr/>
          <p:nvPr/>
        </p:nvGrpSpPr>
        <p:grpSpPr>
          <a:xfrm>
            <a:off x="8073559" y="2092741"/>
            <a:ext cx="2447549" cy="1960855"/>
            <a:chOff x="4552526" y="4185482"/>
            <a:chExt cx="4895098" cy="3921709"/>
          </a:xfrm>
        </p:grpSpPr>
        <p:sp>
          <p:nvSpPr>
            <p:cNvPr id="35" name="Fill"/>
            <p:cNvSpPr/>
            <p:nvPr/>
          </p:nvSpPr>
          <p:spPr>
            <a:xfrm>
              <a:off x="4552536" y="6994791"/>
              <a:ext cx="4895088" cy="46166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6" name="Shadow"/>
            <p:cNvSpPr/>
            <p:nvPr/>
          </p:nvSpPr>
          <p:spPr>
            <a:xfrm>
              <a:off x="4552526" y="6344063"/>
              <a:ext cx="4895088" cy="1763128"/>
            </a:xfrm>
            <a:custGeom>
              <a:avLst/>
              <a:gdLst/>
              <a:ahLst/>
              <a:cxnLst/>
              <a:rect l="0" t="0" r="0" b="0"/>
              <a:pathLst>
                <a:path w="4895088" h="1763128">
                  <a:moveTo>
                    <a:pt x="4783378" y="0"/>
                  </a:moveTo>
                  <a:lnTo>
                    <a:pt x="4783378" y="1651419"/>
                  </a:lnTo>
                  <a:lnTo>
                    <a:pt x="0" y="1651419"/>
                  </a:lnTo>
                  <a:lnTo>
                    <a:pt x="0" y="1763128"/>
                  </a:lnTo>
                  <a:lnTo>
                    <a:pt x="4895088" y="1763128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B8D1CD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Rectangle"/>
            <p:cNvSpPr/>
            <p:nvPr/>
          </p:nvSpPr>
          <p:spPr>
            <a:xfrm>
              <a:off x="5531554" y="6411093"/>
              <a:ext cx="186640" cy="461664"/>
            </a:xfrm>
            <a:prstGeom prst="rect">
              <a:avLst/>
            </a:prstGeom>
            <a:solidFill>
              <a:srgbClr val="F4714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Rectangle"/>
            <p:cNvSpPr/>
            <p:nvPr/>
          </p:nvSpPr>
          <p:spPr>
            <a:xfrm>
              <a:off x="7881246" y="7194289"/>
              <a:ext cx="186626" cy="461664"/>
            </a:xfrm>
            <a:prstGeom prst="rect">
              <a:avLst/>
            </a:prstGeom>
            <a:solidFill>
              <a:srgbClr val="46CEF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0" name="Rectangle"/>
            <p:cNvSpPr/>
            <p:nvPr/>
          </p:nvSpPr>
          <p:spPr>
            <a:xfrm>
              <a:off x="4552536" y="6994791"/>
              <a:ext cx="4895088" cy="461664"/>
            </a:xfrm>
            <a:prstGeom prst="rect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1" name="Line"/>
            <p:cNvSpPr/>
            <p:nvPr/>
          </p:nvSpPr>
          <p:spPr>
            <a:xfrm>
              <a:off x="4748322" y="6539870"/>
              <a:ext cx="195809" cy="195796"/>
            </a:xfrm>
            <a:custGeom>
              <a:avLst/>
              <a:gdLst/>
              <a:ahLst/>
              <a:cxnLst/>
              <a:rect l="0" t="0" r="0" b="0"/>
              <a:pathLst>
                <a:path w="195808" h="195795">
                  <a:moveTo>
                    <a:pt x="0" y="195795"/>
                  </a:moveTo>
                  <a:lnTo>
                    <a:pt x="0" y="0"/>
                  </a:lnTo>
                  <a:lnTo>
                    <a:pt x="195808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2" name="Line"/>
            <p:cNvSpPr/>
            <p:nvPr/>
          </p:nvSpPr>
          <p:spPr>
            <a:xfrm>
              <a:off x="5139938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Line"/>
            <p:cNvSpPr/>
            <p:nvPr/>
          </p:nvSpPr>
          <p:spPr>
            <a:xfrm>
              <a:off x="5531554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4" name="Line"/>
            <p:cNvSpPr/>
            <p:nvPr/>
          </p:nvSpPr>
          <p:spPr>
            <a:xfrm>
              <a:off x="5923165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5" name="Line"/>
            <p:cNvSpPr/>
            <p:nvPr/>
          </p:nvSpPr>
          <p:spPr>
            <a:xfrm>
              <a:off x="6314774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6" name="Line"/>
            <p:cNvSpPr/>
            <p:nvPr/>
          </p:nvSpPr>
          <p:spPr>
            <a:xfrm>
              <a:off x="6706392" y="6539870"/>
              <a:ext cx="195821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Line"/>
            <p:cNvSpPr/>
            <p:nvPr/>
          </p:nvSpPr>
          <p:spPr>
            <a:xfrm>
              <a:off x="7098014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Line"/>
            <p:cNvSpPr/>
            <p:nvPr/>
          </p:nvSpPr>
          <p:spPr>
            <a:xfrm>
              <a:off x="7489618" y="6539870"/>
              <a:ext cx="195822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9" name="Line"/>
            <p:cNvSpPr/>
            <p:nvPr/>
          </p:nvSpPr>
          <p:spPr>
            <a:xfrm>
              <a:off x="7881241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Line"/>
            <p:cNvSpPr/>
            <p:nvPr/>
          </p:nvSpPr>
          <p:spPr>
            <a:xfrm>
              <a:off x="8272844" y="6539870"/>
              <a:ext cx="195821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1" name="Line"/>
            <p:cNvSpPr/>
            <p:nvPr/>
          </p:nvSpPr>
          <p:spPr>
            <a:xfrm>
              <a:off x="8664448" y="6539870"/>
              <a:ext cx="195822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Line"/>
            <p:cNvSpPr/>
            <p:nvPr/>
          </p:nvSpPr>
          <p:spPr>
            <a:xfrm>
              <a:off x="9056071" y="653987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3" name="Line"/>
            <p:cNvSpPr/>
            <p:nvPr/>
          </p:nvSpPr>
          <p:spPr>
            <a:xfrm>
              <a:off x="4748322" y="6931468"/>
              <a:ext cx="195809" cy="195784"/>
            </a:xfrm>
            <a:custGeom>
              <a:avLst/>
              <a:gdLst/>
              <a:ahLst/>
              <a:cxnLst/>
              <a:rect l="0" t="0" r="0" b="0"/>
              <a:pathLst>
                <a:path w="195808" h="195783">
                  <a:moveTo>
                    <a:pt x="0" y="195783"/>
                  </a:moveTo>
                  <a:lnTo>
                    <a:pt x="0" y="0"/>
                  </a:lnTo>
                  <a:lnTo>
                    <a:pt x="195808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4" name="Line"/>
            <p:cNvSpPr/>
            <p:nvPr/>
          </p:nvSpPr>
          <p:spPr>
            <a:xfrm>
              <a:off x="5139938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5" name="Line"/>
            <p:cNvSpPr/>
            <p:nvPr/>
          </p:nvSpPr>
          <p:spPr>
            <a:xfrm>
              <a:off x="5531554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6" name="Line"/>
            <p:cNvSpPr/>
            <p:nvPr/>
          </p:nvSpPr>
          <p:spPr>
            <a:xfrm>
              <a:off x="5923165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7" name="Line"/>
            <p:cNvSpPr/>
            <p:nvPr/>
          </p:nvSpPr>
          <p:spPr>
            <a:xfrm>
              <a:off x="6314774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8" name="Line"/>
            <p:cNvSpPr/>
            <p:nvPr/>
          </p:nvSpPr>
          <p:spPr>
            <a:xfrm>
              <a:off x="6706392" y="6931468"/>
              <a:ext cx="195821" cy="195784"/>
            </a:xfrm>
            <a:custGeom>
              <a:avLst/>
              <a:gdLst/>
              <a:ahLst/>
              <a:cxnLst/>
              <a:rect l="0" t="0" r="0" b="0"/>
              <a:pathLst>
                <a:path w="195821" h="195783">
                  <a:moveTo>
                    <a:pt x="0" y="195783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9" name="Line"/>
            <p:cNvSpPr/>
            <p:nvPr/>
          </p:nvSpPr>
          <p:spPr>
            <a:xfrm>
              <a:off x="7098014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0" name="Line"/>
            <p:cNvSpPr/>
            <p:nvPr/>
          </p:nvSpPr>
          <p:spPr>
            <a:xfrm>
              <a:off x="7489618" y="6931468"/>
              <a:ext cx="195822" cy="195784"/>
            </a:xfrm>
            <a:custGeom>
              <a:avLst/>
              <a:gdLst/>
              <a:ahLst/>
              <a:cxnLst/>
              <a:rect l="0" t="0" r="0" b="0"/>
              <a:pathLst>
                <a:path w="195821" h="195783">
                  <a:moveTo>
                    <a:pt x="0" y="195783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1" name="Line"/>
            <p:cNvSpPr/>
            <p:nvPr/>
          </p:nvSpPr>
          <p:spPr>
            <a:xfrm>
              <a:off x="7881241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2" name="Line"/>
            <p:cNvSpPr/>
            <p:nvPr/>
          </p:nvSpPr>
          <p:spPr>
            <a:xfrm>
              <a:off x="8272844" y="6931468"/>
              <a:ext cx="195821" cy="195784"/>
            </a:xfrm>
            <a:custGeom>
              <a:avLst/>
              <a:gdLst/>
              <a:ahLst/>
              <a:cxnLst/>
              <a:rect l="0" t="0" r="0" b="0"/>
              <a:pathLst>
                <a:path w="195821" h="195783">
                  <a:moveTo>
                    <a:pt x="0" y="195783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3" name="Line"/>
            <p:cNvSpPr/>
            <p:nvPr/>
          </p:nvSpPr>
          <p:spPr>
            <a:xfrm>
              <a:off x="8664448" y="6931468"/>
              <a:ext cx="195822" cy="195784"/>
            </a:xfrm>
            <a:custGeom>
              <a:avLst/>
              <a:gdLst/>
              <a:ahLst/>
              <a:cxnLst/>
              <a:rect l="0" t="0" r="0" b="0"/>
              <a:pathLst>
                <a:path w="195821" h="195783">
                  <a:moveTo>
                    <a:pt x="0" y="195783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4" name="Line"/>
            <p:cNvSpPr/>
            <p:nvPr/>
          </p:nvSpPr>
          <p:spPr>
            <a:xfrm>
              <a:off x="9056071" y="693146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5" name="Line"/>
            <p:cNvSpPr/>
            <p:nvPr/>
          </p:nvSpPr>
          <p:spPr>
            <a:xfrm>
              <a:off x="4748322" y="7323060"/>
              <a:ext cx="195809" cy="195796"/>
            </a:xfrm>
            <a:custGeom>
              <a:avLst/>
              <a:gdLst/>
              <a:ahLst/>
              <a:cxnLst/>
              <a:rect l="0" t="0" r="0" b="0"/>
              <a:pathLst>
                <a:path w="195808" h="195795">
                  <a:moveTo>
                    <a:pt x="0" y="195795"/>
                  </a:moveTo>
                  <a:lnTo>
                    <a:pt x="0" y="0"/>
                  </a:lnTo>
                  <a:lnTo>
                    <a:pt x="195808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6" name="Line"/>
            <p:cNvSpPr/>
            <p:nvPr/>
          </p:nvSpPr>
          <p:spPr>
            <a:xfrm>
              <a:off x="5139938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7" name="Line"/>
            <p:cNvSpPr/>
            <p:nvPr/>
          </p:nvSpPr>
          <p:spPr>
            <a:xfrm>
              <a:off x="5531554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8" name="Line"/>
            <p:cNvSpPr/>
            <p:nvPr/>
          </p:nvSpPr>
          <p:spPr>
            <a:xfrm>
              <a:off x="5923165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9" name="Line"/>
            <p:cNvSpPr/>
            <p:nvPr/>
          </p:nvSpPr>
          <p:spPr>
            <a:xfrm>
              <a:off x="6314774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0" name="Line"/>
            <p:cNvSpPr/>
            <p:nvPr/>
          </p:nvSpPr>
          <p:spPr>
            <a:xfrm>
              <a:off x="6706392" y="7323060"/>
              <a:ext cx="195821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1" name="Line"/>
            <p:cNvSpPr/>
            <p:nvPr/>
          </p:nvSpPr>
          <p:spPr>
            <a:xfrm>
              <a:off x="7098014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7" name="Line"/>
            <p:cNvSpPr/>
            <p:nvPr/>
          </p:nvSpPr>
          <p:spPr>
            <a:xfrm>
              <a:off x="7489618" y="7323060"/>
              <a:ext cx="195822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8" name="Line"/>
            <p:cNvSpPr/>
            <p:nvPr/>
          </p:nvSpPr>
          <p:spPr>
            <a:xfrm>
              <a:off x="7881241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9" name="Line"/>
            <p:cNvSpPr/>
            <p:nvPr/>
          </p:nvSpPr>
          <p:spPr>
            <a:xfrm>
              <a:off x="8272844" y="7323060"/>
              <a:ext cx="195821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0" name="Line"/>
            <p:cNvSpPr/>
            <p:nvPr/>
          </p:nvSpPr>
          <p:spPr>
            <a:xfrm>
              <a:off x="8664448" y="7323060"/>
              <a:ext cx="195822" cy="195796"/>
            </a:xfrm>
            <a:custGeom>
              <a:avLst/>
              <a:gdLst/>
              <a:ahLst/>
              <a:cxnLst/>
              <a:rect l="0" t="0" r="0" b="0"/>
              <a:pathLst>
                <a:path w="195821" h="195795">
                  <a:moveTo>
                    <a:pt x="0" y="195795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1" name="Line"/>
            <p:cNvSpPr/>
            <p:nvPr/>
          </p:nvSpPr>
          <p:spPr>
            <a:xfrm>
              <a:off x="9056071" y="7323060"/>
              <a:ext cx="195796" cy="195796"/>
            </a:xfrm>
            <a:custGeom>
              <a:avLst/>
              <a:gdLst/>
              <a:ahLst/>
              <a:cxnLst/>
              <a:rect l="0" t="0" r="0" b="0"/>
              <a:pathLst>
                <a:path w="195795" h="195795">
                  <a:moveTo>
                    <a:pt x="0" y="195795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2" name="Line"/>
            <p:cNvSpPr/>
            <p:nvPr/>
          </p:nvSpPr>
          <p:spPr>
            <a:xfrm>
              <a:off x="4748322" y="7714658"/>
              <a:ext cx="195809" cy="195784"/>
            </a:xfrm>
            <a:custGeom>
              <a:avLst/>
              <a:gdLst/>
              <a:ahLst/>
              <a:cxnLst/>
              <a:rect l="0" t="0" r="0" b="0"/>
              <a:pathLst>
                <a:path w="195808" h="195783">
                  <a:moveTo>
                    <a:pt x="0" y="195783"/>
                  </a:moveTo>
                  <a:lnTo>
                    <a:pt x="0" y="0"/>
                  </a:lnTo>
                  <a:lnTo>
                    <a:pt x="195808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3" name="Line"/>
            <p:cNvSpPr/>
            <p:nvPr/>
          </p:nvSpPr>
          <p:spPr>
            <a:xfrm>
              <a:off x="5139938" y="771465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4" name="Line"/>
            <p:cNvSpPr/>
            <p:nvPr/>
          </p:nvSpPr>
          <p:spPr>
            <a:xfrm>
              <a:off x="5531554" y="771465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5" name="Line"/>
            <p:cNvSpPr/>
            <p:nvPr/>
          </p:nvSpPr>
          <p:spPr>
            <a:xfrm>
              <a:off x="5923165" y="7714658"/>
              <a:ext cx="2153882" cy="195784"/>
            </a:xfrm>
            <a:custGeom>
              <a:avLst/>
              <a:gdLst/>
              <a:ahLst/>
              <a:cxnLst/>
              <a:rect l="0" t="0" r="0" b="0"/>
              <a:pathLst>
                <a:path w="2153881" h="195783">
                  <a:moveTo>
                    <a:pt x="0" y="195783"/>
                  </a:moveTo>
                  <a:lnTo>
                    <a:pt x="0" y="0"/>
                  </a:lnTo>
                  <a:lnTo>
                    <a:pt x="215388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6" name="Line"/>
            <p:cNvSpPr/>
            <p:nvPr/>
          </p:nvSpPr>
          <p:spPr>
            <a:xfrm>
              <a:off x="8272844" y="7714658"/>
              <a:ext cx="195821" cy="195784"/>
            </a:xfrm>
            <a:custGeom>
              <a:avLst/>
              <a:gdLst/>
              <a:ahLst/>
              <a:cxnLst/>
              <a:rect l="0" t="0" r="0" b="0"/>
              <a:pathLst>
                <a:path w="195821" h="195783">
                  <a:moveTo>
                    <a:pt x="0" y="195783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7" name="Line"/>
            <p:cNvSpPr/>
            <p:nvPr/>
          </p:nvSpPr>
          <p:spPr>
            <a:xfrm>
              <a:off x="8664448" y="7714658"/>
              <a:ext cx="195822" cy="195784"/>
            </a:xfrm>
            <a:custGeom>
              <a:avLst/>
              <a:gdLst/>
              <a:ahLst/>
              <a:cxnLst/>
              <a:rect l="0" t="0" r="0" b="0"/>
              <a:pathLst>
                <a:path w="195821" h="195783">
                  <a:moveTo>
                    <a:pt x="0" y="195783"/>
                  </a:moveTo>
                  <a:lnTo>
                    <a:pt x="0" y="0"/>
                  </a:lnTo>
                  <a:lnTo>
                    <a:pt x="195821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8" name="Line"/>
            <p:cNvSpPr/>
            <p:nvPr/>
          </p:nvSpPr>
          <p:spPr>
            <a:xfrm>
              <a:off x="9056071" y="7714658"/>
              <a:ext cx="195796" cy="195784"/>
            </a:xfrm>
            <a:custGeom>
              <a:avLst/>
              <a:gdLst/>
              <a:ahLst/>
              <a:cxnLst/>
              <a:rect l="0" t="0" r="0" b="0"/>
              <a:pathLst>
                <a:path w="195795" h="195783">
                  <a:moveTo>
                    <a:pt x="0" y="195783"/>
                  </a:moveTo>
                  <a:lnTo>
                    <a:pt x="0" y="0"/>
                  </a:lnTo>
                  <a:lnTo>
                    <a:pt x="195795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9" name="Wire"/>
            <p:cNvSpPr/>
            <p:nvPr/>
          </p:nvSpPr>
          <p:spPr>
            <a:xfrm>
              <a:off x="6857988" y="4185482"/>
              <a:ext cx="1399806" cy="2158581"/>
            </a:xfrm>
            <a:custGeom>
              <a:avLst/>
              <a:gdLst/>
              <a:ahLst/>
              <a:cxnLst/>
              <a:rect l="0" t="0" r="0" b="0"/>
              <a:pathLst>
                <a:path w="1399806" h="2158580">
                  <a:moveTo>
                    <a:pt x="1399806" y="2158580"/>
                  </a:moveTo>
                  <a:lnTo>
                    <a:pt x="1399806" y="1063637"/>
                  </a:lnTo>
                  <a:cubicBezTo>
                    <a:pt x="1399806" y="870356"/>
                    <a:pt x="1243126" y="713689"/>
                    <a:pt x="1049858" y="713689"/>
                  </a:cubicBezTo>
                  <a:cubicBezTo>
                    <a:pt x="856589" y="713689"/>
                    <a:pt x="699909" y="870356"/>
                    <a:pt x="699909" y="1063637"/>
                  </a:cubicBezTo>
                  <a:lnTo>
                    <a:pt x="699909" y="1441323"/>
                  </a:lnTo>
                  <a:cubicBezTo>
                    <a:pt x="699909" y="1634591"/>
                    <a:pt x="543229" y="1791271"/>
                    <a:pt x="349948" y="1791271"/>
                  </a:cubicBezTo>
                  <a:cubicBezTo>
                    <a:pt x="156679" y="1791271"/>
                    <a:pt x="0" y="1634591"/>
                    <a:pt x="0" y="1441323"/>
                  </a:cubicBez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9" name="Shadow"/>
          <p:cNvSpPr/>
          <p:nvPr/>
        </p:nvSpPr>
        <p:spPr>
          <a:xfrm>
            <a:off x="8131057" y="3771401"/>
            <a:ext cx="1995196" cy="282194"/>
          </a:xfrm>
          <a:custGeom>
            <a:avLst/>
            <a:gdLst/>
            <a:ahLst/>
            <a:cxnLst/>
            <a:rect l="0" t="0" r="0" b="0"/>
            <a:pathLst>
              <a:path w="3990390" h="564388">
                <a:moveTo>
                  <a:pt x="3839819" y="18135"/>
                </a:moveTo>
                <a:cubicBezTo>
                  <a:pt x="3756456" y="18135"/>
                  <a:pt x="3688943" y="85623"/>
                  <a:pt x="3688943" y="168859"/>
                </a:cubicBezTo>
                <a:lnTo>
                  <a:pt x="3688943" y="564388"/>
                </a:lnTo>
                <a:lnTo>
                  <a:pt x="3990390" y="564388"/>
                </a:lnTo>
                <a:lnTo>
                  <a:pt x="3990390" y="168859"/>
                </a:lnTo>
                <a:cubicBezTo>
                  <a:pt x="3990390" y="85623"/>
                  <a:pt x="3922903" y="18135"/>
                  <a:pt x="3839819" y="18135"/>
                </a:cubicBezTo>
                <a:close/>
                <a:moveTo>
                  <a:pt x="1042911" y="52628"/>
                </a:moveTo>
                <a:cubicBezTo>
                  <a:pt x="960793" y="52628"/>
                  <a:pt x="894054" y="119354"/>
                  <a:pt x="894054" y="201599"/>
                </a:cubicBezTo>
                <a:lnTo>
                  <a:pt x="894054" y="149009"/>
                </a:lnTo>
                <a:cubicBezTo>
                  <a:pt x="894054" y="66687"/>
                  <a:pt x="827189" y="0"/>
                  <a:pt x="744982" y="0"/>
                </a:cubicBezTo>
                <a:cubicBezTo>
                  <a:pt x="662686" y="0"/>
                  <a:pt x="595960" y="66687"/>
                  <a:pt x="595960" y="149009"/>
                </a:cubicBezTo>
                <a:cubicBezTo>
                  <a:pt x="595960" y="66687"/>
                  <a:pt x="529234" y="0"/>
                  <a:pt x="446913" y="0"/>
                </a:cubicBezTo>
                <a:cubicBezTo>
                  <a:pt x="364794" y="38"/>
                  <a:pt x="297891" y="66687"/>
                  <a:pt x="297891" y="149009"/>
                </a:cubicBezTo>
                <a:lnTo>
                  <a:pt x="297891" y="281952"/>
                </a:lnTo>
                <a:cubicBezTo>
                  <a:pt x="297891" y="199669"/>
                  <a:pt x="231203" y="132956"/>
                  <a:pt x="149009" y="132994"/>
                </a:cubicBezTo>
                <a:cubicBezTo>
                  <a:pt x="66713" y="132956"/>
                  <a:pt x="0" y="199669"/>
                  <a:pt x="0" y="281952"/>
                </a:cubicBezTo>
                <a:lnTo>
                  <a:pt x="0" y="564388"/>
                </a:lnTo>
                <a:lnTo>
                  <a:pt x="1192009" y="564388"/>
                </a:lnTo>
                <a:lnTo>
                  <a:pt x="1192009" y="201599"/>
                </a:lnTo>
                <a:cubicBezTo>
                  <a:pt x="1192009" y="119354"/>
                  <a:pt x="1125283" y="52628"/>
                  <a:pt x="1042911" y="52628"/>
                </a:cubicBezTo>
                <a:close/>
              </a:path>
            </a:pathLst>
          </a:custGeom>
          <a:solidFill>
            <a:srgbClr val="111415">
              <a:alpha val="3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5" name="Hand"/>
          <p:cNvGrpSpPr/>
          <p:nvPr/>
        </p:nvGrpSpPr>
        <p:grpSpPr>
          <a:xfrm>
            <a:off x="9636794" y="3725559"/>
            <a:ext cx="884842" cy="1054431"/>
            <a:chOff x="7678996" y="7451118"/>
            <a:chExt cx="1769684" cy="2108862"/>
          </a:xfrm>
        </p:grpSpPr>
        <p:sp>
          <p:nvSpPr>
            <p:cNvPr id="90" name="Fill"/>
            <p:cNvSpPr/>
            <p:nvPr/>
          </p:nvSpPr>
          <p:spPr>
            <a:xfrm>
              <a:off x="7679006" y="7451118"/>
              <a:ext cx="1768627" cy="2108861"/>
            </a:xfrm>
            <a:custGeom>
              <a:avLst/>
              <a:gdLst/>
              <a:ahLst/>
              <a:cxnLst/>
              <a:rect l="0" t="0" r="0" b="0"/>
              <a:pathLst>
                <a:path w="1768627" h="2108860">
                  <a:moveTo>
                    <a:pt x="1467180" y="743343"/>
                  </a:moveTo>
                  <a:cubicBezTo>
                    <a:pt x="1467180" y="660057"/>
                    <a:pt x="1534667" y="592556"/>
                    <a:pt x="1617789" y="592620"/>
                  </a:cubicBezTo>
                  <a:cubicBezTo>
                    <a:pt x="1701101" y="592556"/>
                    <a:pt x="1768614" y="660057"/>
                    <a:pt x="1768614" y="743343"/>
                  </a:cubicBezTo>
                  <a:lnTo>
                    <a:pt x="1768614" y="1756600"/>
                  </a:lnTo>
                  <a:cubicBezTo>
                    <a:pt x="1768627" y="1834438"/>
                    <a:pt x="1709039" y="1873389"/>
                    <a:pt x="1653514" y="1873389"/>
                  </a:cubicBezTo>
                  <a:lnTo>
                    <a:pt x="1653514" y="2108847"/>
                  </a:lnTo>
                  <a:lnTo>
                    <a:pt x="603237" y="2108860"/>
                  </a:lnTo>
                  <a:lnTo>
                    <a:pt x="603237" y="1867573"/>
                  </a:lnTo>
                  <a:cubicBezTo>
                    <a:pt x="525132" y="1867573"/>
                    <a:pt x="376478" y="1771395"/>
                    <a:pt x="376478" y="1559331"/>
                  </a:cubicBezTo>
                  <a:lnTo>
                    <a:pt x="376478" y="1512036"/>
                  </a:lnTo>
                  <a:cubicBezTo>
                    <a:pt x="376478" y="1376667"/>
                    <a:pt x="241973" y="1155801"/>
                    <a:pt x="0" y="1155801"/>
                  </a:cubicBezTo>
                  <a:cubicBezTo>
                    <a:pt x="0" y="1034770"/>
                    <a:pt x="89382" y="997953"/>
                    <a:pt x="247256" y="997953"/>
                  </a:cubicBezTo>
                  <a:cubicBezTo>
                    <a:pt x="405015" y="997953"/>
                    <a:pt x="485876" y="1078484"/>
                    <a:pt x="562470" y="1155242"/>
                  </a:cubicBezTo>
                  <a:lnTo>
                    <a:pt x="562470" y="150723"/>
                  </a:lnTo>
                  <a:cubicBezTo>
                    <a:pt x="562470" y="67500"/>
                    <a:pt x="629983" y="0"/>
                    <a:pt x="713346" y="0"/>
                  </a:cubicBezTo>
                  <a:cubicBezTo>
                    <a:pt x="796429" y="0"/>
                    <a:pt x="863930" y="67500"/>
                    <a:pt x="863930" y="150723"/>
                  </a:cubicBezTo>
                  <a:lnTo>
                    <a:pt x="863930" y="743343"/>
                  </a:lnTo>
                  <a:cubicBezTo>
                    <a:pt x="863930" y="660057"/>
                    <a:pt x="931608" y="592556"/>
                    <a:pt x="1014780" y="592556"/>
                  </a:cubicBezTo>
                  <a:cubicBezTo>
                    <a:pt x="1098092" y="592556"/>
                    <a:pt x="1165580" y="660057"/>
                    <a:pt x="1165580" y="743343"/>
                  </a:cubicBezTo>
                  <a:cubicBezTo>
                    <a:pt x="1165580" y="660057"/>
                    <a:pt x="1233093" y="592556"/>
                    <a:pt x="1316367" y="592556"/>
                  </a:cubicBezTo>
                  <a:cubicBezTo>
                    <a:pt x="1399501" y="592620"/>
                    <a:pt x="1467180" y="660057"/>
                    <a:pt x="1467180" y="743343"/>
                  </a:cubicBezTo>
                  <a:close/>
                </a:path>
              </a:pathLst>
            </a:custGeom>
            <a:solidFill>
              <a:srgbClr val="FFE2B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1" name="Shadow"/>
            <p:cNvSpPr/>
            <p:nvPr/>
          </p:nvSpPr>
          <p:spPr>
            <a:xfrm>
              <a:off x="8325226" y="7461928"/>
              <a:ext cx="206375" cy="913994"/>
            </a:xfrm>
            <a:custGeom>
              <a:avLst/>
              <a:gdLst/>
              <a:ahLst/>
              <a:cxnLst/>
              <a:rect l="0" t="0" r="0" b="0"/>
              <a:pathLst>
                <a:path w="206375" h="913993">
                  <a:moveTo>
                    <a:pt x="206375" y="862329"/>
                  </a:moveTo>
                  <a:lnTo>
                    <a:pt x="206375" y="154635"/>
                  </a:lnTo>
                  <a:cubicBezTo>
                    <a:pt x="206375" y="69227"/>
                    <a:pt x="137134" y="0"/>
                    <a:pt x="51625" y="0"/>
                  </a:cubicBezTo>
                  <a:cubicBezTo>
                    <a:pt x="33515" y="0"/>
                    <a:pt x="16167" y="3276"/>
                    <a:pt x="0" y="9004"/>
                  </a:cubicBezTo>
                  <a:cubicBezTo>
                    <a:pt x="59982" y="30327"/>
                    <a:pt x="102997" y="87363"/>
                    <a:pt x="102997" y="154635"/>
                  </a:cubicBezTo>
                  <a:lnTo>
                    <a:pt x="102997" y="862329"/>
                  </a:lnTo>
                  <a:cubicBezTo>
                    <a:pt x="102997" y="890854"/>
                    <a:pt x="126161" y="913993"/>
                    <a:pt x="154673" y="913993"/>
                  </a:cubicBezTo>
                  <a:cubicBezTo>
                    <a:pt x="183248" y="913993"/>
                    <a:pt x="206375" y="890854"/>
                    <a:pt x="206375" y="862329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2" name="Shadow"/>
            <p:cNvSpPr/>
            <p:nvPr/>
          </p:nvSpPr>
          <p:spPr>
            <a:xfrm>
              <a:off x="8642180" y="8043680"/>
              <a:ext cx="206350" cy="322885"/>
            </a:xfrm>
            <a:custGeom>
              <a:avLst/>
              <a:gdLst/>
              <a:ahLst/>
              <a:cxnLst/>
              <a:rect l="0" t="0" r="0" b="0"/>
              <a:pathLst>
                <a:path w="206349" h="322884">
                  <a:moveTo>
                    <a:pt x="206349" y="271221"/>
                  </a:moveTo>
                  <a:lnTo>
                    <a:pt x="206349" y="154647"/>
                  </a:lnTo>
                  <a:cubicBezTo>
                    <a:pt x="206349" y="69227"/>
                    <a:pt x="137109" y="0"/>
                    <a:pt x="51600" y="0"/>
                  </a:cubicBezTo>
                  <a:cubicBezTo>
                    <a:pt x="33502" y="0"/>
                    <a:pt x="16167" y="3289"/>
                    <a:pt x="0" y="9042"/>
                  </a:cubicBezTo>
                  <a:cubicBezTo>
                    <a:pt x="59982" y="30365"/>
                    <a:pt x="102984" y="87376"/>
                    <a:pt x="102984" y="154647"/>
                  </a:cubicBezTo>
                  <a:lnTo>
                    <a:pt x="102984" y="271221"/>
                  </a:lnTo>
                  <a:cubicBezTo>
                    <a:pt x="102984" y="299745"/>
                    <a:pt x="126111" y="322884"/>
                    <a:pt x="154647" y="322884"/>
                  </a:cubicBezTo>
                  <a:cubicBezTo>
                    <a:pt x="183210" y="322884"/>
                    <a:pt x="206349" y="299745"/>
                    <a:pt x="206349" y="271221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3" name="Shadow"/>
            <p:cNvSpPr/>
            <p:nvPr/>
          </p:nvSpPr>
          <p:spPr>
            <a:xfrm>
              <a:off x="8951067" y="8044058"/>
              <a:ext cx="206337" cy="322872"/>
            </a:xfrm>
            <a:custGeom>
              <a:avLst/>
              <a:gdLst/>
              <a:ahLst/>
              <a:cxnLst/>
              <a:rect l="0" t="0" r="0" b="0"/>
              <a:pathLst>
                <a:path w="206336" h="322872">
                  <a:moveTo>
                    <a:pt x="206336" y="271195"/>
                  </a:moveTo>
                  <a:lnTo>
                    <a:pt x="206336" y="154622"/>
                  </a:lnTo>
                  <a:cubicBezTo>
                    <a:pt x="206336" y="69202"/>
                    <a:pt x="137109" y="0"/>
                    <a:pt x="51587" y="0"/>
                  </a:cubicBezTo>
                  <a:cubicBezTo>
                    <a:pt x="33489" y="0"/>
                    <a:pt x="16154" y="3263"/>
                    <a:pt x="0" y="8991"/>
                  </a:cubicBezTo>
                  <a:cubicBezTo>
                    <a:pt x="59982" y="30314"/>
                    <a:pt x="102997" y="87350"/>
                    <a:pt x="102997" y="154622"/>
                  </a:cubicBezTo>
                  <a:lnTo>
                    <a:pt x="102997" y="271195"/>
                  </a:lnTo>
                  <a:cubicBezTo>
                    <a:pt x="102997" y="299694"/>
                    <a:pt x="126123" y="322872"/>
                    <a:pt x="154660" y="322872"/>
                  </a:cubicBezTo>
                  <a:cubicBezTo>
                    <a:pt x="183197" y="322872"/>
                    <a:pt x="206336" y="299694"/>
                    <a:pt x="206336" y="271195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4" name="Reflection"/>
            <p:cNvSpPr/>
            <p:nvPr/>
          </p:nvSpPr>
          <p:spPr>
            <a:xfrm>
              <a:off x="7936319" y="8539186"/>
              <a:ext cx="243155" cy="140995"/>
            </a:xfrm>
            <a:custGeom>
              <a:avLst/>
              <a:gdLst/>
              <a:ahLst/>
              <a:cxnLst/>
              <a:rect l="0" t="0" r="0" b="0"/>
              <a:pathLst>
                <a:path w="243154" h="140995">
                  <a:moveTo>
                    <a:pt x="243154" y="140995"/>
                  </a:moveTo>
                  <a:cubicBezTo>
                    <a:pt x="207098" y="103047"/>
                    <a:pt x="144475" y="17652"/>
                    <a:pt x="0" y="0"/>
                  </a:cubicBezTo>
                </a:path>
              </a:pathLst>
            </a:custGeom>
            <a:noFill/>
            <a:ln w="76200" cap="rnd" cmpd="sng">
              <a:solidFill>
                <a:srgbClr val="FFF8F3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5" name="Shadow"/>
            <p:cNvSpPr/>
            <p:nvPr/>
          </p:nvSpPr>
          <p:spPr>
            <a:xfrm>
              <a:off x="9219038" y="8044385"/>
              <a:ext cx="229642" cy="1513230"/>
            </a:xfrm>
            <a:custGeom>
              <a:avLst/>
              <a:gdLst/>
              <a:ahLst/>
              <a:cxnLst/>
              <a:rect l="0" t="0" r="0" b="0"/>
              <a:pathLst>
                <a:path w="229641" h="1513230">
                  <a:moveTo>
                    <a:pt x="0" y="1279905"/>
                  </a:moveTo>
                  <a:cubicBezTo>
                    <a:pt x="0" y="1205496"/>
                    <a:pt x="126276" y="1205496"/>
                    <a:pt x="126276" y="1106817"/>
                  </a:cubicBezTo>
                  <a:lnTo>
                    <a:pt x="126276" y="154673"/>
                  </a:lnTo>
                  <a:cubicBezTo>
                    <a:pt x="126276" y="87401"/>
                    <a:pt x="83248" y="30365"/>
                    <a:pt x="23291" y="9042"/>
                  </a:cubicBezTo>
                  <a:cubicBezTo>
                    <a:pt x="39458" y="3276"/>
                    <a:pt x="56794" y="0"/>
                    <a:pt x="74891" y="0"/>
                  </a:cubicBezTo>
                  <a:cubicBezTo>
                    <a:pt x="160400" y="0"/>
                    <a:pt x="229641" y="69240"/>
                    <a:pt x="229641" y="154673"/>
                  </a:cubicBezTo>
                  <a:lnTo>
                    <a:pt x="229641" y="1190218"/>
                  </a:lnTo>
                  <a:cubicBezTo>
                    <a:pt x="229641" y="1271257"/>
                    <a:pt x="118694" y="1239202"/>
                    <a:pt x="118694" y="1279905"/>
                  </a:cubicBezTo>
                  <a:lnTo>
                    <a:pt x="118694" y="1513230"/>
                  </a:lnTo>
                  <a:lnTo>
                    <a:pt x="0" y="1513230"/>
                  </a:ln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9" name="Stroke"/>
            <p:cNvSpPr/>
            <p:nvPr/>
          </p:nvSpPr>
          <p:spPr>
            <a:xfrm>
              <a:off x="8844587" y="8043675"/>
              <a:ext cx="301599" cy="271043"/>
            </a:xfrm>
            <a:custGeom>
              <a:avLst/>
              <a:gdLst/>
              <a:ahLst/>
              <a:cxnLst/>
              <a:rect l="0" t="0" r="0" b="0"/>
              <a:pathLst>
                <a:path w="301599" h="271043">
                  <a:moveTo>
                    <a:pt x="301599" y="150787"/>
                  </a:moveTo>
                  <a:cubicBezTo>
                    <a:pt x="301599" y="67500"/>
                    <a:pt x="233921" y="63"/>
                    <a:pt x="150787" y="0"/>
                  </a:cubicBezTo>
                  <a:cubicBezTo>
                    <a:pt x="67513" y="0"/>
                    <a:pt x="0" y="67500"/>
                    <a:pt x="0" y="150787"/>
                  </a:cubicBezTo>
                  <a:lnTo>
                    <a:pt x="0" y="271043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0" name="Stroke"/>
            <p:cNvSpPr/>
            <p:nvPr/>
          </p:nvSpPr>
          <p:spPr>
            <a:xfrm>
              <a:off x="9146185" y="8043681"/>
              <a:ext cx="301447" cy="1516278"/>
            </a:xfrm>
            <a:custGeom>
              <a:avLst/>
              <a:gdLst/>
              <a:ahLst/>
              <a:cxnLst/>
              <a:rect l="0" t="0" r="0" b="0"/>
              <a:pathLst>
                <a:path w="301447" h="1516278">
                  <a:moveTo>
                    <a:pt x="186334" y="1516278"/>
                  </a:moveTo>
                  <a:lnTo>
                    <a:pt x="186334" y="1280833"/>
                  </a:lnTo>
                  <a:cubicBezTo>
                    <a:pt x="241871" y="1280833"/>
                    <a:pt x="301447" y="1241882"/>
                    <a:pt x="301434" y="1164043"/>
                  </a:cubicBezTo>
                  <a:lnTo>
                    <a:pt x="301434" y="150774"/>
                  </a:lnTo>
                  <a:cubicBezTo>
                    <a:pt x="301434" y="67487"/>
                    <a:pt x="233921" y="0"/>
                    <a:pt x="150609" y="50"/>
                  </a:cubicBezTo>
                  <a:cubicBezTo>
                    <a:pt x="67500" y="0"/>
                    <a:pt x="0" y="67487"/>
                    <a:pt x="0" y="150774"/>
                  </a:cubicBezTo>
                  <a:lnTo>
                    <a:pt x="0" y="271030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1" name="Stroke"/>
            <p:cNvSpPr/>
            <p:nvPr/>
          </p:nvSpPr>
          <p:spPr>
            <a:xfrm>
              <a:off x="8241479" y="7451119"/>
              <a:ext cx="603110" cy="1155243"/>
            </a:xfrm>
            <a:custGeom>
              <a:avLst/>
              <a:gdLst/>
              <a:ahLst/>
              <a:cxnLst/>
              <a:rect l="0" t="0" r="0" b="0"/>
              <a:pathLst>
                <a:path w="603110" h="1155242">
                  <a:moveTo>
                    <a:pt x="0" y="1155242"/>
                  </a:moveTo>
                  <a:lnTo>
                    <a:pt x="0" y="150723"/>
                  </a:lnTo>
                  <a:cubicBezTo>
                    <a:pt x="0" y="67500"/>
                    <a:pt x="67513" y="0"/>
                    <a:pt x="150875" y="0"/>
                  </a:cubicBezTo>
                  <a:cubicBezTo>
                    <a:pt x="233959" y="0"/>
                    <a:pt x="301447" y="67500"/>
                    <a:pt x="301447" y="150723"/>
                  </a:cubicBezTo>
                  <a:lnTo>
                    <a:pt x="301447" y="863523"/>
                  </a:lnTo>
                  <a:lnTo>
                    <a:pt x="301447" y="743343"/>
                  </a:lnTo>
                  <a:cubicBezTo>
                    <a:pt x="301447" y="660057"/>
                    <a:pt x="369125" y="592556"/>
                    <a:pt x="452310" y="592556"/>
                  </a:cubicBezTo>
                  <a:cubicBezTo>
                    <a:pt x="535609" y="592556"/>
                    <a:pt x="603110" y="660057"/>
                    <a:pt x="603110" y="743343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2" name="Stroke"/>
            <p:cNvSpPr/>
            <p:nvPr/>
          </p:nvSpPr>
          <p:spPr>
            <a:xfrm>
              <a:off x="7678996" y="8449073"/>
              <a:ext cx="603237" cy="1110907"/>
            </a:xfrm>
            <a:custGeom>
              <a:avLst/>
              <a:gdLst/>
              <a:ahLst/>
              <a:cxnLst/>
              <a:rect l="0" t="0" r="0" b="0"/>
              <a:pathLst>
                <a:path w="603237" h="1110907">
                  <a:moveTo>
                    <a:pt x="562483" y="157289"/>
                  </a:moveTo>
                  <a:cubicBezTo>
                    <a:pt x="485889" y="80530"/>
                    <a:pt x="405028" y="0"/>
                    <a:pt x="247268" y="0"/>
                  </a:cubicBezTo>
                  <a:cubicBezTo>
                    <a:pt x="89395" y="0"/>
                    <a:pt x="0" y="36817"/>
                    <a:pt x="0" y="157848"/>
                  </a:cubicBezTo>
                  <a:cubicBezTo>
                    <a:pt x="241985" y="157848"/>
                    <a:pt x="376478" y="378714"/>
                    <a:pt x="376478" y="514083"/>
                  </a:cubicBezTo>
                  <a:lnTo>
                    <a:pt x="376478" y="561378"/>
                  </a:lnTo>
                  <a:cubicBezTo>
                    <a:pt x="376478" y="773442"/>
                    <a:pt x="525144" y="869619"/>
                    <a:pt x="603237" y="869619"/>
                  </a:cubicBezTo>
                  <a:lnTo>
                    <a:pt x="603237" y="1110907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4" name="Jacket"/>
          <p:cNvGrpSpPr/>
          <p:nvPr/>
        </p:nvGrpSpPr>
        <p:grpSpPr>
          <a:xfrm>
            <a:off x="9938406" y="4779989"/>
            <a:ext cx="530111" cy="370517"/>
            <a:chOff x="8282220" y="9559977"/>
            <a:chExt cx="1060221" cy="741033"/>
          </a:xfrm>
        </p:grpSpPr>
        <p:sp>
          <p:nvSpPr>
            <p:cNvPr id="96" name="Fill"/>
            <p:cNvSpPr/>
            <p:nvPr/>
          </p:nvSpPr>
          <p:spPr>
            <a:xfrm>
              <a:off x="8282220" y="9559977"/>
              <a:ext cx="1050303" cy="741033"/>
            </a:xfrm>
            <a:custGeom>
              <a:avLst/>
              <a:gdLst/>
              <a:ahLst/>
              <a:cxnLst/>
              <a:rect l="0" t="0" r="0" b="0"/>
              <a:pathLst>
                <a:path w="1050302" h="741032">
                  <a:moveTo>
                    <a:pt x="0" y="740867"/>
                  </a:moveTo>
                  <a:lnTo>
                    <a:pt x="0" y="0"/>
                  </a:lnTo>
                  <a:lnTo>
                    <a:pt x="1050302" y="50"/>
                  </a:lnTo>
                  <a:lnTo>
                    <a:pt x="1050302" y="741032"/>
                  </a:lnTo>
                  <a:close/>
                </a:path>
              </a:pathLst>
            </a:custGeom>
            <a:solidFill>
              <a:srgbClr val="9EEA2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7" name="Shadow"/>
            <p:cNvSpPr/>
            <p:nvPr/>
          </p:nvSpPr>
          <p:spPr>
            <a:xfrm>
              <a:off x="9041417" y="9699581"/>
              <a:ext cx="301024" cy="461663"/>
            </a:xfrm>
            <a:prstGeom prst="rect">
              <a:avLst/>
            </a:pr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8" name="Reflection"/>
            <p:cNvSpPr/>
            <p:nvPr/>
          </p:nvSpPr>
          <p:spPr>
            <a:xfrm>
              <a:off x="8282242" y="9559977"/>
              <a:ext cx="1050277" cy="741033"/>
            </a:xfrm>
            <a:custGeom>
              <a:avLst/>
              <a:gdLst/>
              <a:ahLst/>
              <a:cxnLst/>
              <a:rect l="0" t="0" r="0" b="0"/>
              <a:pathLst>
                <a:path w="1050277" h="741032">
                  <a:moveTo>
                    <a:pt x="1050277" y="740867"/>
                  </a:moveTo>
                  <a:lnTo>
                    <a:pt x="1050277" y="0"/>
                  </a:lnTo>
                  <a:lnTo>
                    <a:pt x="0" y="50"/>
                  </a:lnTo>
                  <a:lnTo>
                    <a:pt x="0" y="741032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3" name="Line"/>
            <p:cNvSpPr/>
            <p:nvPr/>
          </p:nvSpPr>
          <p:spPr>
            <a:xfrm>
              <a:off x="8282239" y="9779983"/>
              <a:ext cx="1050278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4" name="Line"/>
            <p:cNvSpPr/>
            <p:nvPr/>
          </p:nvSpPr>
          <p:spPr>
            <a:xfrm>
              <a:off x="8428853" y="9560034"/>
              <a:ext cx="0" cy="21995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5" name="Line"/>
            <p:cNvSpPr/>
            <p:nvPr/>
          </p:nvSpPr>
          <p:spPr>
            <a:xfrm>
              <a:off x="8580268" y="9560034"/>
              <a:ext cx="0" cy="21995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6" name="Line"/>
            <p:cNvSpPr/>
            <p:nvPr/>
          </p:nvSpPr>
          <p:spPr>
            <a:xfrm>
              <a:off x="8731682" y="9560034"/>
              <a:ext cx="0" cy="21995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7" name="Line"/>
            <p:cNvSpPr/>
            <p:nvPr/>
          </p:nvSpPr>
          <p:spPr>
            <a:xfrm>
              <a:off x="8883095" y="9560034"/>
              <a:ext cx="0" cy="21995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8" name="Line"/>
            <p:cNvSpPr/>
            <p:nvPr/>
          </p:nvSpPr>
          <p:spPr>
            <a:xfrm>
              <a:off x="9034491" y="9560034"/>
              <a:ext cx="0" cy="21995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09" name="Line"/>
            <p:cNvSpPr/>
            <p:nvPr/>
          </p:nvSpPr>
          <p:spPr>
            <a:xfrm>
              <a:off x="9185923" y="9560034"/>
              <a:ext cx="0" cy="219952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3" name="Hand"/>
          <p:cNvGrpSpPr/>
          <p:nvPr/>
        </p:nvGrpSpPr>
        <p:grpSpPr>
          <a:xfrm>
            <a:off x="8073533" y="3716489"/>
            <a:ext cx="712949" cy="1042117"/>
            <a:chOff x="4552474" y="7432977"/>
            <a:chExt cx="1425898" cy="2084234"/>
          </a:xfrm>
        </p:grpSpPr>
        <p:sp>
          <p:nvSpPr>
            <p:cNvPr id="110" name="Fill"/>
            <p:cNvSpPr/>
            <p:nvPr/>
          </p:nvSpPr>
          <p:spPr>
            <a:xfrm>
              <a:off x="4552474" y="7432985"/>
              <a:ext cx="1425893" cy="2084222"/>
            </a:xfrm>
            <a:custGeom>
              <a:avLst/>
              <a:gdLst/>
              <a:ahLst/>
              <a:cxnLst/>
              <a:rect l="0" t="0" r="0" b="0"/>
              <a:pathLst>
                <a:path w="1425892" h="2084222">
                  <a:moveTo>
                    <a:pt x="149072" y="132994"/>
                  </a:moveTo>
                  <a:cubicBezTo>
                    <a:pt x="231266" y="132956"/>
                    <a:pt x="297954" y="199669"/>
                    <a:pt x="297954" y="281952"/>
                  </a:cubicBezTo>
                  <a:lnTo>
                    <a:pt x="297954" y="149009"/>
                  </a:lnTo>
                  <a:cubicBezTo>
                    <a:pt x="297954" y="66687"/>
                    <a:pt x="364858" y="38"/>
                    <a:pt x="446976" y="0"/>
                  </a:cubicBezTo>
                  <a:cubicBezTo>
                    <a:pt x="529285" y="0"/>
                    <a:pt x="596023" y="66687"/>
                    <a:pt x="596023" y="149009"/>
                  </a:cubicBezTo>
                  <a:cubicBezTo>
                    <a:pt x="596023" y="66687"/>
                    <a:pt x="662736" y="0"/>
                    <a:pt x="745032" y="0"/>
                  </a:cubicBezTo>
                  <a:cubicBezTo>
                    <a:pt x="827239" y="0"/>
                    <a:pt x="894118" y="66687"/>
                    <a:pt x="894118" y="149009"/>
                  </a:cubicBezTo>
                  <a:lnTo>
                    <a:pt x="894118" y="201599"/>
                  </a:lnTo>
                  <a:cubicBezTo>
                    <a:pt x="894118" y="119354"/>
                    <a:pt x="960843" y="52628"/>
                    <a:pt x="1042974" y="52628"/>
                  </a:cubicBezTo>
                  <a:cubicBezTo>
                    <a:pt x="1125347" y="52628"/>
                    <a:pt x="1192060" y="119354"/>
                    <a:pt x="1192060" y="201599"/>
                  </a:cubicBezTo>
                  <a:lnTo>
                    <a:pt x="1192060" y="809078"/>
                  </a:lnTo>
                  <a:lnTo>
                    <a:pt x="1241247" y="809078"/>
                  </a:lnTo>
                  <a:cubicBezTo>
                    <a:pt x="1343190" y="809078"/>
                    <a:pt x="1425892" y="891743"/>
                    <a:pt x="1425892" y="993736"/>
                  </a:cubicBezTo>
                  <a:lnTo>
                    <a:pt x="1425892" y="1541106"/>
                  </a:lnTo>
                  <a:cubicBezTo>
                    <a:pt x="1425892" y="1750720"/>
                    <a:pt x="1228966" y="1845703"/>
                    <a:pt x="1151763" y="1845703"/>
                  </a:cubicBezTo>
                  <a:lnTo>
                    <a:pt x="1151763" y="2084222"/>
                  </a:lnTo>
                  <a:lnTo>
                    <a:pt x="113804" y="2084209"/>
                  </a:lnTo>
                  <a:lnTo>
                    <a:pt x="113804" y="1851469"/>
                  </a:lnTo>
                  <a:cubicBezTo>
                    <a:pt x="58940" y="1851469"/>
                    <a:pt x="0" y="1812963"/>
                    <a:pt x="63" y="1736077"/>
                  </a:cubicBezTo>
                  <a:lnTo>
                    <a:pt x="63" y="281952"/>
                  </a:lnTo>
                  <a:cubicBezTo>
                    <a:pt x="63" y="199669"/>
                    <a:pt x="66776" y="132956"/>
                    <a:pt x="149072" y="132994"/>
                  </a:cubicBezTo>
                  <a:close/>
                </a:path>
              </a:pathLst>
            </a:custGeom>
            <a:solidFill>
              <a:srgbClr val="FFE2B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1" name="Shadow"/>
            <p:cNvSpPr/>
            <p:nvPr/>
          </p:nvSpPr>
          <p:spPr>
            <a:xfrm>
              <a:off x="5529093" y="7496295"/>
              <a:ext cx="203974" cy="850684"/>
            </a:xfrm>
            <a:custGeom>
              <a:avLst/>
              <a:gdLst/>
              <a:ahLst/>
              <a:cxnLst/>
              <a:rect l="0" t="0" r="0" b="0"/>
              <a:pathLst>
                <a:path w="203974" h="850684">
                  <a:moveTo>
                    <a:pt x="203974" y="799630"/>
                  </a:moveTo>
                  <a:lnTo>
                    <a:pt x="203974" y="152806"/>
                  </a:lnTo>
                  <a:cubicBezTo>
                    <a:pt x="203974" y="68414"/>
                    <a:pt x="135572" y="0"/>
                    <a:pt x="51041" y="0"/>
                  </a:cubicBezTo>
                  <a:cubicBezTo>
                    <a:pt x="33121" y="0"/>
                    <a:pt x="16027" y="3238"/>
                    <a:pt x="0" y="8940"/>
                  </a:cubicBezTo>
                  <a:cubicBezTo>
                    <a:pt x="59270" y="29959"/>
                    <a:pt x="101815" y="86309"/>
                    <a:pt x="101815" y="152806"/>
                  </a:cubicBezTo>
                  <a:lnTo>
                    <a:pt x="101815" y="799630"/>
                  </a:lnTo>
                  <a:cubicBezTo>
                    <a:pt x="101815" y="827874"/>
                    <a:pt x="124688" y="850684"/>
                    <a:pt x="152895" y="850684"/>
                  </a:cubicBezTo>
                  <a:cubicBezTo>
                    <a:pt x="181101" y="850684"/>
                    <a:pt x="203974" y="827874"/>
                    <a:pt x="203974" y="799630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2" name="Shadow"/>
            <p:cNvSpPr/>
            <p:nvPr/>
          </p:nvSpPr>
          <p:spPr>
            <a:xfrm>
              <a:off x="5238538" y="7432985"/>
              <a:ext cx="203950" cy="904773"/>
            </a:xfrm>
            <a:custGeom>
              <a:avLst/>
              <a:gdLst/>
              <a:ahLst/>
              <a:cxnLst/>
              <a:rect l="0" t="0" r="0" b="0"/>
              <a:pathLst>
                <a:path w="203949" h="904773">
                  <a:moveTo>
                    <a:pt x="203949" y="853694"/>
                  </a:moveTo>
                  <a:lnTo>
                    <a:pt x="203949" y="152806"/>
                  </a:lnTo>
                  <a:cubicBezTo>
                    <a:pt x="203949" y="68414"/>
                    <a:pt x="135509" y="0"/>
                    <a:pt x="51028" y="0"/>
                  </a:cubicBezTo>
                  <a:cubicBezTo>
                    <a:pt x="33134" y="0"/>
                    <a:pt x="15963" y="3213"/>
                    <a:pt x="0" y="8902"/>
                  </a:cubicBezTo>
                  <a:cubicBezTo>
                    <a:pt x="59309" y="29971"/>
                    <a:pt x="101790" y="86359"/>
                    <a:pt x="101790" y="152806"/>
                  </a:cubicBezTo>
                  <a:lnTo>
                    <a:pt x="101790" y="853694"/>
                  </a:lnTo>
                  <a:cubicBezTo>
                    <a:pt x="101790" y="881900"/>
                    <a:pt x="124650" y="904773"/>
                    <a:pt x="152857" y="904773"/>
                  </a:cubicBezTo>
                  <a:cubicBezTo>
                    <a:pt x="181063" y="904773"/>
                    <a:pt x="203949" y="881900"/>
                    <a:pt x="203949" y="853694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3" name="Shadow"/>
            <p:cNvSpPr/>
            <p:nvPr/>
          </p:nvSpPr>
          <p:spPr>
            <a:xfrm>
              <a:off x="4941210" y="7433332"/>
              <a:ext cx="203962" cy="904748"/>
            </a:xfrm>
            <a:custGeom>
              <a:avLst/>
              <a:gdLst/>
              <a:ahLst/>
              <a:cxnLst/>
              <a:rect l="0" t="0" r="0" b="0"/>
              <a:pathLst>
                <a:path w="203962" h="904747">
                  <a:moveTo>
                    <a:pt x="203962" y="853719"/>
                  </a:moveTo>
                  <a:lnTo>
                    <a:pt x="203962" y="152831"/>
                  </a:lnTo>
                  <a:cubicBezTo>
                    <a:pt x="203962" y="68427"/>
                    <a:pt x="135521" y="0"/>
                    <a:pt x="51041" y="0"/>
                  </a:cubicBezTo>
                  <a:cubicBezTo>
                    <a:pt x="33147" y="0"/>
                    <a:pt x="15989" y="3225"/>
                    <a:pt x="0" y="8902"/>
                  </a:cubicBezTo>
                  <a:cubicBezTo>
                    <a:pt x="59309" y="29971"/>
                    <a:pt x="101803" y="86385"/>
                    <a:pt x="101803" y="152831"/>
                  </a:cubicBezTo>
                  <a:lnTo>
                    <a:pt x="101803" y="853719"/>
                  </a:lnTo>
                  <a:cubicBezTo>
                    <a:pt x="101803" y="881888"/>
                    <a:pt x="124688" y="904747"/>
                    <a:pt x="152869" y="904747"/>
                  </a:cubicBezTo>
                  <a:cubicBezTo>
                    <a:pt x="181089" y="904747"/>
                    <a:pt x="203962" y="881888"/>
                    <a:pt x="203962" y="853719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4" name="Shadow"/>
            <p:cNvSpPr/>
            <p:nvPr/>
          </p:nvSpPr>
          <p:spPr>
            <a:xfrm>
              <a:off x="4646468" y="7566644"/>
              <a:ext cx="203962" cy="771436"/>
            </a:xfrm>
            <a:custGeom>
              <a:avLst/>
              <a:gdLst/>
              <a:ahLst/>
              <a:cxnLst/>
              <a:rect l="0" t="0" r="0" b="0"/>
              <a:pathLst>
                <a:path w="203962" h="771436">
                  <a:moveTo>
                    <a:pt x="203962" y="720407"/>
                  </a:moveTo>
                  <a:lnTo>
                    <a:pt x="203962" y="152857"/>
                  </a:lnTo>
                  <a:cubicBezTo>
                    <a:pt x="203962" y="68427"/>
                    <a:pt x="135521" y="0"/>
                    <a:pt x="51028" y="0"/>
                  </a:cubicBezTo>
                  <a:cubicBezTo>
                    <a:pt x="33147" y="0"/>
                    <a:pt x="15989" y="3238"/>
                    <a:pt x="0" y="8902"/>
                  </a:cubicBezTo>
                  <a:cubicBezTo>
                    <a:pt x="59296" y="29972"/>
                    <a:pt x="101803" y="86360"/>
                    <a:pt x="101803" y="152857"/>
                  </a:cubicBezTo>
                  <a:lnTo>
                    <a:pt x="101803" y="720407"/>
                  </a:lnTo>
                  <a:cubicBezTo>
                    <a:pt x="101803" y="748576"/>
                    <a:pt x="124675" y="771436"/>
                    <a:pt x="152882" y="771436"/>
                  </a:cubicBezTo>
                  <a:cubicBezTo>
                    <a:pt x="181076" y="771436"/>
                    <a:pt x="203962" y="748576"/>
                    <a:pt x="203962" y="720407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5" name="Shadow"/>
            <p:cNvSpPr/>
            <p:nvPr/>
          </p:nvSpPr>
          <p:spPr>
            <a:xfrm>
              <a:off x="5595502" y="8253789"/>
              <a:ext cx="382867" cy="1263421"/>
            </a:xfrm>
            <a:custGeom>
              <a:avLst/>
              <a:gdLst/>
              <a:ahLst/>
              <a:cxnLst/>
              <a:rect l="0" t="0" r="0" b="0"/>
              <a:pathLst>
                <a:path w="382866" h="1263421">
                  <a:moveTo>
                    <a:pt x="262420" y="0"/>
                  </a:moveTo>
                  <a:cubicBezTo>
                    <a:pt x="269862" y="20040"/>
                    <a:pt x="274116" y="41592"/>
                    <a:pt x="274116" y="64198"/>
                  </a:cubicBezTo>
                  <a:lnTo>
                    <a:pt x="274116" y="611568"/>
                  </a:lnTo>
                  <a:cubicBezTo>
                    <a:pt x="274116" y="821143"/>
                    <a:pt x="77190" y="916152"/>
                    <a:pt x="0" y="916152"/>
                  </a:cubicBezTo>
                  <a:lnTo>
                    <a:pt x="0" y="1263421"/>
                  </a:lnTo>
                  <a:lnTo>
                    <a:pt x="108737" y="1263421"/>
                  </a:lnTo>
                  <a:lnTo>
                    <a:pt x="108737" y="1024902"/>
                  </a:lnTo>
                  <a:cubicBezTo>
                    <a:pt x="185940" y="1024902"/>
                    <a:pt x="382866" y="929919"/>
                    <a:pt x="382866" y="720305"/>
                  </a:cubicBezTo>
                  <a:lnTo>
                    <a:pt x="382866" y="172935"/>
                  </a:lnTo>
                  <a:cubicBezTo>
                    <a:pt x="382866" y="93560"/>
                    <a:pt x="332689" y="26098"/>
                    <a:pt x="262420" y="0"/>
                  </a:cubicBezTo>
                  <a:close/>
                </a:path>
              </a:pathLst>
            </a:custGeom>
            <a:solidFill>
              <a:srgbClr val="ECBE9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6" name="Stroke"/>
            <p:cNvSpPr/>
            <p:nvPr/>
          </p:nvSpPr>
          <p:spPr>
            <a:xfrm>
              <a:off x="4850426" y="7432977"/>
              <a:ext cx="298069" cy="853517"/>
            </a:xfrm>
            <a:custGeom>
              <a:avLst/>
              <a:gdLst/>
              <a:ahLst/>
              <a:cxnLst/>
              <a:rect l="0" t="0" r="0" b="0"/>
              <a:pathLst>
                <a:path w="298068" h="853516">
                  <a:moveTo>
                    <a:pt x="298068" y="853516"/>
                  </a:moveTo>
                  <a:lnTo>
                    <a:pt x="298068" y="149021"/>
                  </a:lnTo>
                  <a:cubicBezTo>
                    <a:pt x="298068" y="66700"/>
                    <a:pt x="231343" y="0"/>
                    <a:pt x="149021" y="0"/>
                  </a:cubicBezTo>
                  <a:cubicBezTo>
                    <a:pt x="66903" y="38"/>
                    <a:pt x="0" y="66700"/>
                    <a:pt x="0" y="149021"/>
                  </a:cubicBezTo>
                  <a:lnTo>
                    <a:pt x="0" y="282651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7" name="Stroke"/>
            <p:cNvSpPr/>
            <p:nvPr/>
          </p:nvSpPr>
          <p:spPr>
            <a:xfrm>
              <a:off x="4552482" y="7566597"/>
              <a:ext cx="297942" cy="1950593"/>
            </a:xfrm>
            <a:custGeom>
              <a:avLst/>
              <a:gdLst/>
              <a:ahLst/>
              <a:cxnLst/>
              <a:rect l="0" t="0" r="0" b="0"/>
              <a:pathLst>
                <a:path w="297941" h="1950593">
                  <a:moveTo>
                    <a:pt x="113791" y="1950593"/>
                  </a:moveTo>
                  <a:lnTo>
                    <a:pt x="113791" y="1717865"/>
                  </a:lnTo>
                  <a:cubicBezTo>
                    <a:pt x="58927" y="1717865"/>
                    <a:pt x="0" y="1679359"/>
                    <a:pt x="50" y="1602460"/>
                  </a:cubicBezTo>
                  <a:lnTo>
                    <a:pt x="50" y="149034"/>
                  </a:lnTo>
                  <a:cubicBezTo>
                    <a:pt x="50" y="66713"/>
                    <a:pt x="66763" y="0"/>
                    <a:pt x="149059" y="50"/>
                  </a:cubicBezTo>
                  <a:cubicBezTo>
                    <a:pt x="231254" y="0"/>
                    <a:pt x="297941" y="66713"/>
                    <a:pt x="297941" y="149034"/>
                  </a:cubicBezTo>
                  <a:lnTo>
                    <a:pt x="297941" y="719899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8" name="Stroke"/>
            <p:cNvSpPr/>
            <p:nvPr/>
          </p:nvSpPr>
          <p:spPr>
            <a:xfrm>
              <a:off x="5148490" y="7432980"/>
              <a:ext cx="596049" cy="1259256"/>
            </a:xfrm>
            <a:custGeom>
              <a:avLst/>
              <a:gdLst/>
              <a:ahLst/>
              <a:cxnLst/>
              <a:rect l="0" t="0" r="0" b="0"/>
              <a:pathLst>
                <a:path w="596049" h="1259255">
                  <a:moveTo>
                    <a:pt x="596049" y="1259255"/>
                  </a:moveTo>
                  <a:lnTo>
                    <a:pt x="596049" y="201612"/>
                  </a:lnTo>
                  <a:cubicBezTo>
                    <a:pt x="596049" y="119367"/>
                    <a:pt x="529336" y="52628"/>
                    <a:pt x="446951" y="52628"/>
                  </a:cubicBezTo>
                  <a:cubicBezTo>
                    <a:pt x="364820" y="52628"/>
                    <a:pt x="298094" y="119367"/>
                    <a:pt x="298094" y="201612"/>
                  </a:cubicBezTo>
                  <a:lnTo>
                    <a:pt x="298094" y="853439"/>
                  </a:lnTo>
                  <a:lnTo>
                    <a:pt x="298094" y="149021"/>
                  </a:lnTo>
                  <a:cubicBezTo>
                    <a:pt x="298094" y="66700"/>
                    <a:pt x="231228" y="0"/>
                    <a:pt x="149021" y="0"/>
                  </a:cubicBezTo>
                  <a:cubicBezTo>
                    <a:pt x="66725" y="0"/>
                    <a:pt x="0" y="66700"/>
                    <a:pt x="0" y="149021"/>
                  </a:cubicBez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9" name="Stroke"/>
            <p:cNvSpPr/>
            <p:nvPr/>
          </p:nvSpPr>
          <p:spPr>
            <a:xfrm>
              <a:off x="5704242" y="8242068"/>
              <a:ext cx="274130" cy="1275143"/>
            </a:xfrm>
            <a:custGeom>
              <a:avLst/>
              <a:gdLst/>
              <a:ahLst/>
              <a:cxnLst/>
              <a:rect l="0" t="0" r="0" b="0"/>
              <a:pathLst>
                <a:path w="274129" h="1275143">
                  <a:moveTo>
                    <a:pt x="40297" y="0"/>
                  </a:moveTo>
                  <a:lnTo>
                    <a:pt x="89471" y="0"/>
                  </a:lnTo>
                  <a:cubicBezTo>
                    <a:pt x="191427" y="0"/>
                    <a:pt x="274129" y="82651"/>
                    <a:pt x="274129" y="184657"/>
                  </a:cubicBezTo>
                  <a:lnTo>
                    <a:pt x="274129" y="732027"/>
                  </a:lnTo>
                  <a:cubicBezTo>
                    <a:pt x="274129" y="941641"/>
                    <a:pt x="77203" y="1036624"/>
                    <a:pt x="0" y="1036624"/>
                  </a:cubicBezTo>
                  <a:lnTo>
                    <a:pt x="0" y="1275143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2" name="Jacket"/>
          <p:cNvGrpSpPr/>
          <p:nvPr/>
        </p:nvGrpSpPr>
        <p:grpSpPr>
          <a:xfrm>
            <a:off x="8124276" y="4758608"/>
            <a:ext cx="532118" cy="370516"/>
            <a:chOff x="4653959" y="9517215"/>
            <a:chExt cx="1064235" cy="741032"/>
          </a:xfrm>
        </p:grpSpPr>
        <p:sp>
          <p:nvSpPr>
            <p:cNvPr id="116" name="Fill"/>
            <p:cNvSpPr/>
            <p:nvPr/>
          </p:nvSpPr>
          <p:spPr>
            <a:xfrm>
              <a:off x="4653959" y="9517215"/>
              <a:ext cx="1050277" cy="741032"/>
            </a:xfrm>
            <a:custGeom>
              <a:avLst/>
              <a:gdLst/>
              <a:ahLst/>
              <a:cxnLst/>
              <a:rect l="0" t="0" r="0" b="0"/>
              <a:pathLst>
                <a:path w="1050277" h="741032">
                  <a:moveTo>
                    <a:pt x="0" y="740841"/>
                  </a:moveTo>
                  <a:lnTo>
                    <a:pt x="0" y="0"/>
                  </a:lnTo>
                  <a:lnTo>
                    <a:pt x="1050277" y="50"/>
                  </a:lnTo>
                  <a:lnTo>
                    <a:pt x="1050277" y="741032"/>
                  </a:lnTo>
                  <a:close/>
                </a:path>
              </a:pathLst>
            </a:custGeom>
            <a:solidFill>
              <a:srgbClr val="9EEA2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7" name="Shadow"/>
            <p:cNvSpPr/>
            <p:nvPr/>
          </p:nvSpPr>
          <p:spPr>
            <a:xfrm>
              <a:off x="5409088" y="9656807"/>
              <a:ext cx="309106" cy="461664"/>
            </a:xfrm>
            <a:prstGeom prst="rect">
              <a:avLst/>
            </a:prstGeom>
            <a:solidFill>
              <a:srgbClr val="111415">
                <a:alpha val="3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8" name="Rectangle"/>
            <p:cNvSpPr/>
            <p:nvPr/>
          </p:nvSpPr>
          <p:spPr>
            <a:xfrm>
              <a:off x="4653974" y="9517215"/>
              <a:ext cx="1050264" cy="741032"/>
            </a:xfrm>
            <a:custGeom>
              <a:avLst/>
              <a:gdLst/>
              <a:ahLst/>
              <a:cxnLst/>
              <a:rect l="0" t="0" r="0" b="0"/>
              <a:pathLst>
                <a:path w="1050264" h="741032">
                  <a:moveTo>
                    <a:pt x="1050264" y="740841"/>
                  </a:moveTo>
                  <a:lnTo>
                    <a:pt x="1050264" y="0"/>
                  </a:lnTo>
                  <a:lnTo>
                    <a:pt x="0" y="50"/>
                  </a:lnTo>
                  <a:lnTo>
                    <a:pt x="0" y="741032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19" name="Line"/>
            <p:cNvSpPr/>
            <p:nvPr/>
          </p:nvSpPr>
          <p:spPr>
            <a:xfrm>
              <a:off x="4653978" y="9737196"/>
              <a:ext cx="1050264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0" name="Line"/>
            <p:cNvSpPr/>
            <p:nvPr/>
          </p:nvSpPr>
          <p:spPr>
            <a:xfrm>
              <a:off x="4800572" y="9517265"/>
              <a:ext cx="0" cy="21992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1" name="Line"/>
            <p:cNvSpPr/>
            <p:nvPr/>
          </p:nvSpPr>
          <p:spPr>
            <a:xfrm>
              <a:off x="4951987" y="9517265"/>
              <a:ext cx="0" cy="21992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2" name="Line"/>
            <p:cNvSpPr/>
            <p:nvPr/>
          </p:nvSpPr>
          <p:spPr>
            <a:xfrm>
              <a:off x="5103395" y="9517265"/>
              <a:ext cx="0" cy="21992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3" name="Line"/>
            <p:cNvSpPr/>
            <p:nvPr/>
          </p:nvSpPr>
          <p:spPr>
            <a:xfrm>
              <a:off x="5254815" y="9517265"/>
              <a:ext cx="0" cy="21992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4" name="Line"/>
            <p:cNvSpPr/>
            <p:nvPr/>
          </p:nvSpPr>
          <p:spPr>
            <a:xfrm>
              <a:off x="5406223" y="9517265"/>
              <a:ext cx="0" cy="21992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125" name="Line"/>
            <p:cNvSpPr/>
            <p:nvPr/>
          </p:nvSpPr>
          <p:spPr>
            <a:xfrm>
              <a:off x="5557642" y="9517265"/>
              <a:ext cx="0" cy="21992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130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858876" y="1021979"/>
            <a:ext cx="4694617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FUNÇÕES ESCALARES </a:t>
            </a:r>
            <a:endParaRPr lang="en-US" sz="3000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79BFDF-0605-6698-3D09-73EDE4025B2B}"/>
              </a:ext>
            </a:extLst>
          </p:cNvPr>
          <p:cNvSpPr txBox="1"/>
          <p:nvPr/>
        </p:nvSpPr>
        <p:spPr>
          <a:xfrm>
            <a:off x="0" y="6480761"/>
            <a:ext cx="12192000" cy="369332"/>
          </a:xfrm>
          <a:prstGeom prst="rect">
            <a:avLst/>
          </a:prstGeom>
          <a:solidFill>
            <a:srgbClr val="3B643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5171820"/>
      </p:ext>
    </p:extLst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11411E-6 0.73958 L 2.11411E-6 -0.03542 L 2.11411E-6 0.03125 L 2.11411E-6 1.11111E-6 " pathEditMode="relative" ptsTypes="AAAA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5" grpId="0"/>
      <p:bldP spid="145" grpId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4" grpId="0" animBg="1"/>
      <p:bldP spid="39" grpId="0" animBg="1"/>
      <p:bldP spid="130" grpId="0"/>
      <p:bldP spid="13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9009" y="656944"/>
            <a:ext cx="2587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FUNÇÕES ESCALARES </a:t>
            </a:r>
            <a:endParaRPr lang="en-US" sz="16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594FF03-40EF-79B8-99B3-99212E5F7C3D}"/>
              </a:ext>
            </a:extLst>
          </p:cNvPr>
          <p:cNvSpPr txBox="1"/>
          <p:nvPr/>
        </p:nvSpPr>
        <p:spPr>
          <a:xfrm>
            <a:off x="2915966" y="4873841"/>
            <a:ext cx="63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Imagem 2: Algumas funções escalares.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EA8BCC-8E1D-3DCA-24DC-B1B668F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66" y="1986107"/>
            <a:ext cx="6355780" cy="28877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70D32C5-1B7E-4BCE-80A8-3E72FF8CEE94}"/>
              </a:ext>
            </a:extLst>
          </p:cNvPr>
          <p:cNvSpPr txBox="1"/>
          <p:nvPr/>
        </p:nvSpPr>
        <p:spPr>
          <a:xfrm>
            <a:off x="0" y="6515265"/>
            <a:ext cx="12192000" cy="369332"/>
          </a:xfrm>
          <a:prstGeom prst="rect">
            <a:avLst/>
          </a:prstGeom>
          <a:solidFill>
            <a:srgbClr val="3B643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71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g colorful circle"/>
          <p:cNvSpPr/>
          <p:nvPr/>
        </p:nvSpPr>
        <p:spPr>
          <a:xfrm>
            <a:off x="1594665" y="1572563"/>
            <a:ext cx="3813182" cy="3813181"/>
          </a:xfrm>
          <a:custGeom>
            <a:avLst/>
            <a:gdLst/>
            <a:ahLst/>
            <a:cxnLst/>
            <a:rect l="0" t="0" r="0" b="0"/>
            <a:pathLst>
              <a:path w="7626362" h="7626362">
                <a:moveTo>
                  <a:pt x="0" y="3813175"/>
                </a:moveTo>
                <a:cubicBezTo>
                  <a:pt x="0" y="1707222"/>
                  <a:pt x="1707222" y="0"/>
                  <a:pt x="3813175" y="0"/>
                </a:cubicBezTo>
                <a:cubicBezTo>
                  <a:pt x="5919127" y="0"/>
                  <a:pt x="7626362" y="1707222"/>
                  <a:pt x="7626362" y="3813175"/>
                </a:cubicBezTo>
                <a:cubicBezTo>
                  <a:pt x="7626362" y="5919127"/>
                  <a:pt x="5919127" y="7626362"/>
                  <a:pt x="3813175" y="7626362"/>
                </a:cubicBezTo>
                <a:cubicBezTo>
                  <a:pt x="1707222" y="7626362"/>
                  <a:pt x="0" y="5919127"/>
                  <a:pt x="0" y="3813175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3" name="Colorful circle"/>
          <p:cNvSpPr/>
          <p:nvPr/>
        </p:nvSpPr>
        <p:spPr>
          <a:xfrm>
            <a:off x="2101078" y="2393301"/>
            <a:ext cx="2800350" cy="2800350"/>
          </a:xfrm>
          <a:custGeom>
            <a:avLst/>
            <a:gdLst/>
            <a:ahLst/>
            <a:cxnLst/>
            <a:rect l="0" t="0" r="0" b="0"/>
            <a:pathLst>
              <a:path w="5600700" h="5600700">
                <a:moveTo>
                  <a:pt x="0" y="2800350"/>
                </a:moveTo>
                <a:cubicBezTo>
                  <a:pt x="0" y="1253756"/>
                  <a:pt x="1253769" y="0"/>
                  <a:pt x="2800350" y="0"/>
                </a:cubicBezTo>
                <a:cubicBezTo>
                  <a:pt x="4346892" y="0"/>
                  <a:pt x="5600700" y="1253756"/>
                  <a:pt x="5600700" y="2800350"/>
                </a:cubicBezTo>
                <a:cubicBezTo>
                  <a:pt x="5600700" y="4346930"/>
                  <a:pt x="4346892" y="5600700"/>
                  <a:pt x="2800350" y="5600700"/>
                </a:cubicBezTo>
                <a:cubicBezTo>
                  <a:pt x="1253769" y="5600700"/>
                  <a:pt x="0" y="4346930"/>
                  <a:pt x="0" y="280035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alpha val="80000"/>
                </a:schemeClr>
              </a:gs>
              <a:gs pos="100000">
                <a:schemeClr val="accent1">
                  <a:alpha val="80000"/>
                  <a:lumMod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4" name="Little colorful circle"/>
          <p:cNvSpPr/>
          <p:nvPr/>
        </p:nvSpPr>
        <p:spPr>
          <a:xfrm>
            <a:off x="2058630" y="1520208"/>
            <a:ext cx="828764" cy="828758"/>
          </a:xfrm>
          <a:custGeom>
            <a:avLst/>
            <a:gdLst/>
            <a:ahLst/>
            <a:cxnLst/>
            <a:rect l="0" t="0" r="0" b="0"/>
            <a:pathLst>
              <a:path w="1657527" h="1657515">
                <a:moveTo>
                  <a:pt x="0" y="828763"/>
                </a:moveTo>
                <a:cubicBezTo>
                  <a:pt x="0" y="371043"/>
                  <a:pt x="371055" y="0"/>
                  <a:pt x="828751" y="0"/>
                </a:cubicBezTo>
                <a:cubicBezTo>
                  <a:pt x="1286459" y="0"/>
                  <a:pt x="1657527" y="371043"/>
                  <a:pt x="1657527" y="828763"/>
                </a:cubicBezTo>
                <a:cubicBezTo>
                  <a:pt x="1657527" y="1286471"/>
                  <a:pt x="1286459" y="1657515"/>
                  <a:pt x="828751" y="1657515"/>
                </a:cubicBezTo>
                <a:cubicBezTo>
                  <a:pt x="371055" y="1657515"/>
                  <a:pt x="0" y="1286471"/>
                  <a:pt x="0" y="82876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alpha val="80000"/>
                </a:schemeClr>
              </a:gs>
              <a:gs pos="100000">
                <a:schemeClr val="accent1">
                  <a:alpha val="80000"/>
                  <a:lumMod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5" name="Little colorful circle"/>
          <p:cNvSpPr/>
          <p:nvPr/>
        </p:nvSpPr>
        <p:spPr>
          <a:xfrm>
            <a:off x="5189699" y="3379727"/>
            <a:ext cx="609683" cy="609676"/>
          </a:xfrm>
          <a:custGeom>
            <a:avLst/>
            <a:gdLst/>
            <a:ahLst/>
            <a:cxnLst/>
            <a:rect l="0" t="0" r="0" b="0"/>
            <a:pathLst>
              <a:path w="1219365" h="1219352">
                <a:moveTo>
                  <a:pt x="0" y="609676"/>
                </a:moveTo>
                <a:cubicBezTo>
                  <a:pt x="0" y="272948"/>
                  <a:pt x="272961" y="0"/>
                  <a:pt x="609676" y="0"/>
                </a:cubicBezTo>
                <a:cubicBezTo>
                  <a:pt x="946391" y="0"/>
                  <a:pt x="1219365" y="272948"/>
                  <a:pt x="1219365" y="609676"/>
                </a:cubicBezTo>
                <a:cubicBezTo>
                  <a:pt x="1219365" y="946403"/>
                  <a:pt x="946391" y="1219352"/>
                  <a:pt x="609676" y="1219352"/>
                </a:cubicBezTo>
                <a:cubicBezTo>
                  <a:pt x="272961" y="1219352"/>
                  <a:pt x="0" y="946403"/>
                  <a:pt x="0" y="60967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alpha val="80000"/>
                </a:schemeClr>
              </a:gs>
              <a:gs pos="100000">
                <a:schemeClr val="accent1">
                  <a:alpha val="80000"/>
                  <a:lumMod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76" name="Little colorful circle"/>
          <p:cNvSpPr/>
          <p:nvPr/>
        </p:nvSpPr>
        <p:spPr>
          <a:xfrm>
            <a:off x="2260346" y="4946695"/>
            <a:ext cx="323933" cy="323926"/>
          </a:xfrm>
          <a:custGeom>
            <a:avLst/>
            <a:gdLst/>
            <a:ahLst/>
            <a:cxnLst/>
            <a:rect l="0" t="0" r="0" b="0"/>
            <a:pathLst>
              <a:path w="647865" h="647852">
                <a:moveTo>
                  <a:pt x="0" y="323926"/>
                </a:moveTo>
                <a:cubicBezTo>
                  <a:pt x="0" y="145033"/>
                  <a:pt x="145021" y="0"/>
                  <a:pt x="323926" y="0"/>
                </a:cubicBezTo>
                <a:cubicBezTo>
                  <a:pt x="502831" y="0"/>
                  <a:pt x="647865" y="145033"/>
                  <a:pt x="647865" y="323926"/>
                </a:cubicBezTo>
                <a:cubicBezTo>
                  <a:pt x="647865" y="502818"/>
                  <a:pt x="502831" y="647852"/>
                  <a:pt x="323926" y="647852"/>
                </a:cubicBezTo>
                <a:cubicBezTo>
                  <a:pt x="145021" y="647852"/>
                  <a:pt x="0" y="502818"/>
                  <a:pt x="0" y="32392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alpha val="80000"/>
                </a:schemeClr>
              </a:gs>
              <a:gs pos="100000">
                <a:schemeClr val="accent1">
                  <a:alpha val="80000"/>
                  <a:lumMod val="80000"/>
                </a:schemeClr>
              </a:gs>
            </a:gsLst>
            <a:lin ang="0" scaled="1"/>
          </a:gradFill>
          <a:ln w="127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44" name="Title">
            <a:extLst>
              <a:ext uri="{FF2B5EF4-FFF2-40B4-BE49-F238E27FC236}">
                <a16:creationId xmlns:a16="http://schemas.microsoft.com/office/drawing/2014/main" id="{BC3C520E-2136-184D-851C-BA07DF1FD009}"/>
              </a:ext>
            </a:extLst>
          </p:cNvPr>
          <p:cNvSpPr txBox="1"/>
          <p:nvPr/>
        </p:nvSpPr>
        <p:spPr>
          <a:xfrm>
            <a:off x="6493025" y="1198384"/>
            <a:ext cx="4694617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Montserrat" panose="00000500000000000000" pitchFamily="2" charset="0"/>
              </a:rPr>
              <a:t>FUNÇÕES DE TABELA</a:t>
            </a:r>
            <a:endParaRPr lang="en-US" sz="3000" dirty="0">
              <a:latin typeface="Montserrat" panose="00000500000000000000" pitchFamily="2" charset="0"/>
            </a:endParaRPr>
          </a:p>
          <a:p>
            <a:pPr algn="ctr"/>
            <a:endParaRPr lang="ru-RU" sz="30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145" name="Text">
            <a:extLst>
              <a:ext uri="{FF2B5EF4-FFF2-40B4-BE49-F238E27FC236}">
                <a16:creationId xmlns:a16="http://schemas.microsoft.com/office/drawing/2014/main" id="{0AF7382F-D779-7B44-B6E8-EB3716136745}"/>
              </a:ext>
            </a:extLst>
          </p:cNvPr>
          <p:cNvSpPr txBox="1"/>
          <p:nvPr/>
        </p:nvSpPr>
        <p:spPr>
          <a:xfrm>
            <a:off x="6516961" y="2014629"/>
            <a:ext cx="462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Definição e uso.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/>
              </a:rPr>
              <a:t>Exemplo: STRING_SPLIT.</a:t>
            </a:r>
          </a:p>
        </p:txBody>
      </p:sp>
      <p:sp>
        <p:nvSpPr>
          <p:cNvPr id="15" name="Curve line"/>
          <p:cNvSpPr/>
          <p:nvPr/>
        </p:nvSpPr>
        <p:spPr>
          <a:xfrm>
            <a:off x="1304274" y="3995995"/>
            <a:ext cx="586397" cy="80925"/>
          </a:xfrm>
          <a:custGeom>
            <a:avLst/>
            <a:gdLst/>
            <a:ahLst/>
            <a:cxnLst/>
            <a:rect l="0" t="0" r="0" b="0"/>
            <a:pathLst>
              <a:path w="1172794" h="161848">
                <a:moveTo>
                  <a:pt x="0" y="80924"/>
                </a:moveTo>
                <a:cubicBezTo>
                  <a:pt x="80962" y="161848"/>
                  <a:pt x="212267" y="161848"/>
                  <a:pt x="293255" y="80924"/>
                </a:cubicBezTo>
                <a:cubicBezTo>
                  <a:pt x="374167" y="0"/>
                  <a:pt x="505472" y="0"/>
                  <a:pt x="586524" y="80924"/>
                </a:cubicBezTo>
                <a:cubicBezTo>
                  <a:pt x="667410" y="161848"/>
                  <a:pt x="798715" y="161848"/>
                  <a:pt x="879627" y="80924"/>
                </a:cubicBezTo>
                <a:cubicBezTo>
                  <a:pt x="960526" y="0"/>
                  <a:pt x="1091907" y="0"/>
                  <a:pt x="1172794" y="80924"/>
                </a:cubicBezTo>
              </a:path>
            </a:pathLst>
          </a:custGeom>
          <a:noFill/>
          <a:ln w="76200" cap="rnd" cmpd="sng">
            <a:solidFill>
              <a:srgbClr val="111415">
                <a:alpha val="6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6" name="Curve line"/>
          <p:cNvSpPr/>
          <p:nvPr/>
        </p:nvSpPr>
        <p:spPr>
          <a:xfrm>
            <a:off x="4729863" y="2452108"/>
            <a:ext cx="586404" cy="80931"/>
          </a:xfrm>
          <a:custGeom>
            <a:avLst/>
            <a:gdLst/>
            <a:ahLst/>
            <a:cxnLst/>
            <a:rect l="0" t="0" r="0" b="0"/>
            <a:pathLst>
              <a:path w="1172806" h="161861">
                <a:moveTo>
                  <a:pt x="0" y="80937"/>
                </a:moveTo>
                <a:cubicBezTo>
                  <a:pt x="80962" y="161861"/>
                  <a:pt x="212267" y="161861"/>
                  <a:pt x="293268" y="80937"/>
                </a:cubicBezTo>
                <a:cubicBezTo>
                  <a:pt x="374167" y="0"/>
                  <a:pt x="505472" y="0"/>
                  <a:pt x="586536" y="80937"/>
                </a:cubicBezTo>
                <a:cubicBezTo>
                  <a:pt x="667423" y="161861"/>
                  <a:pt x="798728" y="161861"/>
                  <a:pt x="879627" y="80937"/>
                </a:cubicBezTo>
                <a:cubicBezTo>
                  <a:pt x="960539" y="0"/>
                  <a:pt x="1091920" y="0"/>
                  <a:pt x="1172806" y="80937"/>
                </a:cubicBezTo>
              </a:path>
            </a:pathLst>
          </a:cu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8" name="Line"/>
          <p:cNvSpPr/>
          <p:nvPr/>
        </p:nvSpPr>
        <p:spPr>
          <a:xfrm>
            <a:off x="1636487" y="2522305"/>
            <a:ext cx="408871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9" name="Line"/>
          <p:cNvSpPr/>
          <p:nvPr/>
        </p:nvSpPr>
        <p:spPr>
          <a:xfrm>
            <a:off x="2640199" y="5002042"/>
            <a:ext cx="209950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0" name="Line"/>
          <p:cNvSpPr/>
          <p:nvPr/>
        </p:nvSpPr>
        <p:spPr>
          <a:xfrm>
            <a:off x="4188305" y="4951025"/>
            <a:ext cx="20995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1" name="Line"/>
          <p:cNvSpPr/>
          <p:nvPr/>
        </p:nvSpPr>
        <p:spPr>
          <a:xfrm>
            <a:off x="3282342" y="2064429"/>
            <a:ext cx="332867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2" name="Line"/>
          <p:cNvSpPr/>
          <p:nvPr/>
        </p:nvSpPr>
        <p:spPr>
          <a:xfrm>
            <a:off x="4941457" y="4910978"/>
            <a:ext cx="495300" cy="0"/>
          </a:xfrm>
          <a:prstGeom prst="line">
            <a:avLst/>
          </a:pr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3" name="Line"/>
          <p:cNvSpPr/>
          <p:nvPr/>
        </p:nvSpPr>
        <p:spPr>
          <a:xfrm>
            <a:off x="1204609" y="2710932"/>
            <a:ext cx="640556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4" name="Line"/>
          <p:cNvSpPr/>
          <p:nvPr/>
        </p:nvSpPr>
        <p:spPr>
          <a:xfrm>
            <a:off x="3683812" y="5098458"/>
            <a:ext cx="640557" cy="0"/>
          </a:xfrm>
          <a:prstGeom prst="line">
            <a:avLst/>
          </a:prstGeom>
          <a:noFill/>
          <a:ln w="76200" cap="rnd" cmpd="sng">
            <a:solidFill>
              <a:srgbClr val="111415">
                <a:alpha val="20000"/>
              </a:srgbClr>
            </a:solidFill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17" name="Line"/>
          <p:cNvSpPr/>
          <p:nvPr/>
        </p:nvSpPr>
        <p:spPr>
          <a:xfrm>
            <a:off x="4350038" y="1846092"/>
            <a:ext cx="408858" cy="0"/>
          </a:xfrm>
          <a:prstGeom prst="line">
            <a:avLst/>
          </a:pr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5" name="Star"/>
          <p:cNvSpPr/>
          <p:nvPr/>
        </p:nvSpPr>
        <p:spPr>
          <a:xfrm>
            <a:off x="3759572" y="2096887"/>
            <a:ext cx="262960" cy="262941"/>
          </a:xfrm>
          <a:custGeom>
            <a:avLst/>
            <a:gdLst/>
            <a:ahLst/>
            <a:cxnLst/>
            <a:rect l="0" t="0" r="0" b="0"/>
            <a:pathLst>
              <a:path w="525919" h="525881">
                <a:moveTo>
                  <a:pt x="262978" y="525881"/>
                </a:moveTo>
                <a:cubicBezTo>
                  <a:pt x="262978" y="380619"/>
                  <a:pt x="145249" y="262915"/>
                  <a:pt x="0" y="262915"/>
                </a:cubicBezTo>
                <a:cubicBezTo>
                  <a:pt x="145249" y="262915"/>
                  <a:pt x="262978" y="145199"/>
                  <a:pt x="262978" y="0"/>
                </a:cubicBezTo>
                <a:cubicBezTo>
                  <a:pt x="262978" y="145199"/>
                  <a:pt x="380707" y="262915"/>
                  <a:pt x="525919" y="262915"/>
                </a:cubicBezTo>
                <a:cubicBezTo>
                  <a:pt x="380707" y="262915"/>
                  <a:pt x="262978" y="380619"/>
                  <a:pt x="262978" y="525881"/>
                </a:cubicBezTo>
                <a:close/>
              </a:path>
            </a:pathLst>
          </a:custGeom>
          <a:noFill/>
          <a:ln w="76200" cap="rnd" cmpd="sng">
            <a:solidFill>
              <a:srgbClr val="111415">
                <a:alpha val="4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sp>
        <p:nvSpPr>
          <p:cNvPr id="26" name="Star"/>
          <p:cNvSpPr/>
          <p:nvPr/>
        </p:nvSpPr>
        <p:spPr>
          <a:xfrm>
            <a:off x="3013498" y="5114117"/>
            <a:ext cx="262941" cy="262941"/>
          </a:xfrm>
          <a:custGeom>
            <a:avLst/>
            <a:gdLst/>
            <a:ahLst/>
            <a:cxnLst/>
            <a:rect l="0" t="0" r="0" b="0"/>
            <a:pathLst>
              <a:path w="525881" h="525881">
                <a:moveTo>
                  <a:pt x="262940" y="525881"/>
                </a:moveTo>
                <a:cubicBezTo>
                  <a:pt x="262940" y="380618"/>
                  <a:pt x="145249" y="262928"/>
                  <a:pt x="0" y="262928"/>
                </a:cubicBezTo>
                <a:cubicBezTo>
                  <a:pt x="145249" y="262928"/>
                  <a:pt x="262940" y="145199"/>
                  <a:pt x="262940" y="0"/>
                </a:cubicBezTo>
                <a:cubicBezTo>
                  <a:pt x="262940" y="145199"/>
                  <a:pt x="380669" y="262928"/>
                  <a:pt x="525881" y="262928"/>
                </a:cubicBezTo>
                <a:cubicBezTo>
                  <a:pt x="380669" y="262928"/>
                  <a:pt x="262940" y="380618"/>
                  <a:pt x="262940" y="525881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108" name="Star"/>
          <p:cNvGrpSpPr/>
          <p:nvPr/>
        </p:nvGrpSpPr>
        <p:grpSpPr>
          <a:xfrm>
            <a:off x="5369362" y="3561424"/>
            <a:ext cx="166700" cy="166662"/>
            <a:chOff x="10654599" y="6816483"/>
            <a:chExt cx="333399" cy="333324"/>
          </a:xfrm>
        </p:grpSpPr>
        <p:sp>
          <p:nvSpPr>
            <p:cNvPr id="27" name="Line"/>
            <p:cNvSpPr/>
            <p:nvPr/>
          </p:nvSpPr>
          <p:spPr>
            <a:xfrm>
              <a:off x="10821312" y="6816483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8" name="Line"/>
            <p:cNvSpPr/>
            <p:nvPr/>
          </p:nvSpPr>
          <p:spPr>
            <a:xfrm>
              <a:off x="10654599" y="6983171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9" name="Line"/>
            <p:cNvSpPr/>
            <p:nvPr/>
          </p:nvSpPr>
          <p:spPr>
            <a:xfrm>
              <a:off x="10821312" y="7065683"/>
              <a:ext cx="0" cy="84124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0" name="Line"/>
            <p:cNvSpPr/>
            <p:nvPr/>
          </p:nvSpPr>
          <p:spPr>
            <a:xfrm>
              <a:off x="10903873" y="6983171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107" name="Star"/>
          <p:cNvGrpSpPr/>
          <p:nvPr/>
        </p:nvGrpSpPr>
        <p:grpSpPr>
          <a:xfrm>
            <a:off x="1678348" y="4494817"/>
            <a:ext cx="166697" cy="166670"/>
            <a:chOff x="3356695" y="8989633"/>
            <a:chExt cx="333393" cy="333339"/>
          </a:xfrm>
        </p:grpSpPr>
        <p:sp>
          <p:nvSpPr>
            <p:cNvPr id="31" name="Line"/>
            <p:cNvSpPr/>
            <p:nvPr/>
          </p:nvSpPr>
          <p:spPr>
            <a:xfrm>
              <a:off x="3523401" y="8989633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2" name="Line"/>
            <p:cNvSpPr/>
            <p:nvPr/>
          </p:nvSpPr>
          <p:spPr>
            <a:xfrm>
              <a:off x="3356695" y="9156321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3" name="Line"/>
            <p:cNvSpPr/>
            <p:nvPr/>
          </p:nvSpPr>
          <p:spPr>
            <a:xfrm>
              <a:off x="3523401" y="9238847"/>
              <a:ext cx="0" cy="84125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4" name="Line"/>
            <p:cNvSpPr/>
            <p:nvPr/>
          </p:nvSpPr>
          <p:spPr>
            <a:xfrm>
              <a:off x="3605963" y="9156321"/>
              <a:ext cx="84125" cy="0"/>
            </a:xfrm>
            <a:prstGeom prst="line">
              <a:avLst/>
            </a:prstGeom>
            <a:noFill/>
            <a:ln w="76200" cap="rnd" cmpd="sng">
              <a:solidFill>
                <a:srgbClr val="000000">
                  <a:alpha val="7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35" name="Circle"/>
          <p:cNvSpPr/>
          <p:nvPr/>
        </p:nvSpPr>
        <p:spPr>
          <a:xfrm>
            <a:off x="2850149" y="2308665"/>
            <a:ext cx="138411" cy="138405"/>
          </a:xfrm>
          <a:custGeom>
            <a:avLst/>
            <a:gdLst/>
            <a:ahLst/>
            <a:cxnLst/>
            <a:rect l="0" t="0" r="0" b="0"/>
            <a:pathLst>
              <a:path w="276821" h="276809">
                <a:moveTo>
                  <a:pt x="0" y="138404"/>
                </a:moveTo>
                <a:cubicBezTo>
                  <a:pt x="0" y="61937"/>
                  <a:pt x="61950" y="0"/>
                  <a:pt x="138404" y="0"/>
                </a:cubicBezTo>
                <a:cubicBezTo>
                  <a:pt x="214871" y="0"/>
                  <a:pt x="276821" y="61937"/>
                  <a:pt x="276821" y="138404"/>
                </a:cubicBezTo>
                <a:cubicBezTo>
                  <a:pt x="276821" y="214871"/>
                  <a:pt x="214871" y="276809"/>
                  <a:pt x="138404" y="276809"/>
                </a:cubicBezTo>
                <a:cubicBezTo>
                  <a:pt x="61950" y="276809"/>
                  <a:pt x="0" y="214871"/>
                  <a:pt x="0" y="138404"/>
                </a:cubicBezTo>
                <a:close/>
              </a:path>
            </a:pathLst>
          </a:custGeom>
          <a:noFill/>
          <a:ln w="76200" cap="rnd" cmpd="sng">
            <a:solidFill>
              <a:srgbClr val="000000">
                <a:alpha val="70000"/>
              </a:srgbClr>
            </a:solidFill>
            <a:prstDash val="solid"/>
            <a:round/>
          </a:ln>
        </p:spPr>
        <p:txBody>
          <a:bodyPr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8" name="Web page"/>
          <p:cNvGrpSpPr/>
          <p:nvPr/>
        </p:nvGrpSpPr>
        <p:grpSpPr>
          <a:xfrm>
            <a:off x="1985053" y="2658954"/>
            <a:ext cx="3038016" cy="2156036"/>
            <a:chOff x="3970105" y="5317907"/>
            <a:chExt cx="6076031" cy="4312072"/>
          </a:xfrm>
        </p:grpSpPr>
        <p:sp>
          <p:nvSpPr>
            <p:cNvPr id="36" name="Fill"/>
            <p:cNvSpPr/>
            <p:nvPr/>
          </p:nvSpPr>
          <p:spPr>
            <a:xfrm>
              <a:off x="3970113" y="7524067"/>
              <a:ext cx="6076023" cy="46166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7" name="Fill"/>
            <p:cNvSpPr/>
            <p:nvPr/>
          </p:nvSpPr>
          <p:spPr>
            <a:xfrm>
              <a:off x="3970105" y="5317907"/>
              <a:ext cx="6076023" cy="561912"/>
            </a:xfrm>
            <a:custGeom>
              <a:avLst/>
              <a:gdLst/>
              <a:ahLst/>
              <a:cxnLst/>
              <a:rect l="0" t="0" r="0" b="0"/>
              <a:pathLst>
                <a:path w="6076022" h="561911">
                  <a:moveTo>
                    <a:pt x="5888659" y="0"/>
                  </a:moveTo>
                  <a:lnTo>
                    <a:pt x="187363" y="0"/>
                  </a:lnTo>
                  <a:cubicBezTo>
                    <a:pt x="83896" y="0"/>
                    <a:pt x="0" y="83858"/>
                    <a:pt x="0" y="187337"/>
                  </a:cubicBezTo>
                  <a:lnTo>
                    <a:pt x="0" y="561911"/>
                  </a:lnTo>
                  <a:lnTo>
                    <a:pt x="6076022" y="561911"/>
                  </a:lnTo>
                  <a:lnTo>
                    <a:pt x="6076022" y="187337"/>
                  </a:lnTo>
                  <a:cubicBezTo>
                    <a:pt x="6076022" y="83858"/>
                    <a:pt x="5992126" y="0"/>
                    <a:pt x="5888659" y="0"/>
                  </a:cubicBezTo>
                  <a:close/>
                </a:path>
              </a:pathLst>
            </a:custGeom>
            <a:solidFill>
              <a:srgbClr val="CDD2D1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8" name="Rectangle"/>
            <p:cNvSpPr/>
            <p:nvPr/>
          </p:nvSpPr>
          <p:spPr>
            <a:xfrm>
              <a:off x="4202155" y="7524073"/>
              <a:ext cx="5611925" cy="461664"/>
            </a:xfrm>
            <a:prstGeom prst="rect">
              <a:avLst/>
            </a:prstGeom>
            <a:solidFill>
              <a:srgbClr val="DCE4E4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39" name="Rectangle"/>
            <p:cNvSpPr/>
            <p:nvPr/>
          </p:nvSpPr>
          <p:spPr>
            <a:xfrm>
              <a:off x="7941568" y="6410671"/>
              <a:ext cx="1684516" cy="461664"/>
            </a:xfrm>
            <a:prstGeom prst="rect">
              <a:avLst/>
            </a:prstGeom>
            <a:solidFill>
              <a:srgbClr val="111415">
                <a:alpha val="2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9" name="Stroke"/>
            <p:cNvSpPr/>
            <p:nvPr/>
          </p:nvSpPr>
          <p:spPr>
            <a:xfrm>
              <a:off x="3970108" y="5317910"/>
              <a:ext cx="6076023" cy="4312069"/>
            </a:xfrm>
            <a:custGeom>
              <a:avLst/>
              <a:gdLst/>
              <a:ahLst/>
              <a:cxnLst/>
              <a:rect l="0" t="0" r="0" b="0"/>
              <a:pathLst>
                <a:path w="6076022" h="4312069">
                  <a:moveTo>
                    <a:pt x="0" y="4312069"/>
                  </a:moveTo>
                  <a:lnTo>
                    <a:pt x="0" y="187337"/>
                  </a:lnTo>
                  <a:cubicBezTo>
                    <a:pt x="0" y="83845"/>
                    <a:pt x="83883" y="0"/>
                    <a:pt x="187363" y="0"/>
                  </a:cubicBezTo>
                  <a:lnTo>
                    <a:pt x="5888659" y="0"/>
                  </a:lnTo>
                  <a:cubicBezTo>
                    <a:pt x="5992126" y="0"/>
                    <a:pt x="6076022" y="83845"/>
                    <a:pt x="6076022" y="187337"/>
                  </a:cubicBezTo>
                  <a:lnTo>
                    <a:pt x="6076022" y="4312069"/>
                  </a:lnTo>
                  <a:lnTo>
                    <a:pt x="0" y="4312069"/>
                  </a:ln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0" name="Line"/>
            <p:cNvSpPr/>
            <p:nvPr/>
          </p:nvSpPr>
          <p:spPr>
            <a:xfrm>
              <a:off x="3970105" y="5879820"/>
              <a:ext cx="6076023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1" name="Line"/>
            <p:cNvSpPr/>
            <p:nvPr/>
          </p:nvSpPr>
          <p:spPr>
            <a:xfrm>
              <a:off x="9504681" y="5475952"/>
              <a:ext cx="242799" cy="24278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2" name="Line"/>
            <p:cNvSpPr/>
            <p:nvPr/>
          </p:nvSpPr>
          <p:spPr>
            <a:xfrm flipV="1">
              <a:off x="9504681" y="5475950"/>
              <a:ext cx="242799" cy="242786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3" name="Line"/>
            <p:cNvSpPr/>
            <p:nvPr/>
          </p:nvSpPr>
          <p:spPr>
            <a:xfrm>
              <a:off x="9045498" y="5718738"/>
              <a:ext cx="265226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4" name="Point"/>
            <p:cNvSpPr/>
            <p:nvPr/>
          </p:nvSpPr>
          <p:spPr>
            <a:xfrm>
              <a:off x="4417211" y="5669475"/>
              <a:ext cx="98489" cy="98488"/>
            </a:xfrm>
            <a:custGeom>
              <a:avLst/>
              <a:gdLst/>
              <a:ahLst/>
              <a:cxnLst/>
              <a:rect l="0" t="0" r="0" b="0"/>
              <a:pathLst>
                <a:path w="98488" h="98488">
                  <a:moveTo>
                    <a:pt x="98488" y="49263"/>
                  </a:moveTo>
                  <a:cubicBezTo>
                    <a:pt x="98488" y="76441"/>
                    <a:pt x="76466" y="98488"/>
                    <a:pt x="49275" y="98488"/>
                  </a:cubicBezTo>
                  <a:cubicBezTo>
                    <a:pt x="22072" y="98488"/>
                    <a:pt x="0" y="76441"/>
                    <a:pt x="0" y="49263"/>
                  </a:cubicBezTo>
                  <a:cubicBezTo>
                    <a:pt x="0" y="22021"/>
                    <a:pt x="22072" y="0"/>
                    <a:pt x="49275" y="0"/>
                  </a:cubicBezTo>
                  <a:cubicBezTo>
                    <a:pt x="76466" y="0"/>
                    <a:pt x="98488" y="22021"/>
                    <a:pt x="98488" y="492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5" name="Point"/>
            <p:cNvSpPr/>
            <p:nvPr/>
          </p:nvSpPr>
          <p:spPr>
            <a:xfrm>
              <a:off x="4668295" y="5669500"/>
              <a:ext cx="98540" cy="98514"/>
            </a:xfrm>
            <a:custGeom>
              <a:avLst/>
              <a:gdLst/>
              <a:ahLst/>
              <a:cxnLst/>
              <a:rect l="0" t="0" r="0" b="0"/>
              <a:pathLst>
                <a:path w="98539" h="98513">
                  <a:moveTo>
                    <a:pt x="98539" y="49263"/>
                  </a:moveTo>
                  <a:cubicBezTo>
                    <a:pt x="98539" y="76441"/>
                    <a:pt x="76441" y="98513"/>
                    <a:pt x="49275" y="98513"/>
                  </a:cubicBezTo>
                  <a:cubicBezTo>
                    <a:pt x="22034" y="98513"/>
                    <a:pt x="0" y="76441"/>
                    <a:pt x="0" y="49263"/>
                  </a:cubicBezTo>
                  <a:cubicBezTo>
                    <a:pt x="0" y="22009"/>
                    <a:pt x="22034" y="0"/>
                    <a:pt x="49275" y="0"/>
                  </a:cubicBezTo>
                  <a:cubicBezTo>
                    <a:pt x="76441" y="0"/>
                    <a:pt x="98539" y="22009"/>
                    <a:pt x="98539" y="492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6" name="Point"/>
            <p:cNvSpPr/>
            <p:nvPr/>
          </p:nvSpPr>
          <p:spPr>
            <a:xfrm>
              <a:off x="4166127" y="5669500"/>
              <a:ext cx="98514" cy="98514"/>
            </a:xfrm>
            <a:custGeom>
              <a:avLst/>
              <a:gdLst/>
              <a:ahLst/>
              <a:cxnLst/>
              <a:rect l="0" t="0" r="0" b="0"/>
              <a:pathLst>
                <a:path w="98513" h="98513">
                  <a:moveTo>
                    <a:pt x="0" y="49263"/>
                  </a:moveTo>
                  <a:cubicBezTo>
                    <a:pt x="0" y="76441"/>
                    <a:pt x="22047" y="98513"/>
                    <a:pt x="49263" y="98513"/>
                  </a:cubicBezTo>
                  <a:cubicBezTo>
                    <a:pt x="76441" y="98513"/>
                    <a:pt x="98513" y="76441"/>
                    <a:pt x="98513" y="49263"/>
                  </a:cubicBezTo>
                  <a:cubicBezTo>
                    <a:pt x="98513" y="22009"/>
                    <a:pt x="76441" y="0"/>
                    <a:pt x="49263" y="0"/>
                  </a:cubicBezTo>
                  <a:cubicBezTo>
                    <a:pt x="22047" y="0"/>
                    <a:pt x="0" y="22009"/>
                    <a:pt x="0" y="4926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6" name="Graph"/>
          <p:cNvGrpSpPr/>
          <p:nvPr/>
        </p:nvGrpSpPr>
        <p:grpSpPr>
          <a:xfrm>
            <a:off x="2121945" y="3774558"/>
            <a:ext cx="2764229" cy="924408"/>
            <a:chOff x="4243889" y="7549116"/>
            <a:chExt cx="5528458" cy="1848815"/>
          </a:xfrm>
        </p:grpSpPr>
        <p:sp>
          <p:nvSpPr>
            <p:cNvPr id="41" name="Line"/>
            <p:cNvSpPr/>
            <p:nvPr/>
          </p:nvSpPr>
          <p:spPr>
            <a:xfrm>
              <a:off x="4243889" y="9001792"/>
              <a:ext cx="0" cy="396139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2" name="Line"/>
            <p:cNvSpPr/>
            <p:nvPr/>
          </p:nvSpPr>
          <p:spPr>
            <a:xfrm>
              <a:off x="4465029" y="8848770"/>
              <a:ext cx="0" cy="549161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3" name="Line"/>
            <p:cNvSpPr/>
            <p:nvPr/>
          </p:nvSpPr>
          <p:spPr>
            <a:xfrm>
              <a:off x="4686163" y="8702695"/>
              <a:ext cx="0" cy="695236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4" name="Line"/>
            <p:cNvSpPr/>
            <p:nvPr/>
          </p:nvSpPr>
          <p:spPr>
            <a:xfrm>
              <a:off x="4907303" y="8507940"/>
              <a:ext cx="0" cy="889991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5" name="Line"/>
            <p:cNvSpPr/>
            <p:nvPr/>
          </p:nvSpPr>
          <p:spPr>
            <a:xfrm>
              <a:off x="5128443" y="8257534"/>
              <a:ext cx="0" cy="1140397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6" name="Line"/>
            <p:cNvSpPr/>
            <p:nvPr/>
          </p:nvSpPr>
          <p:spPr>
            <a:xfrm>
              <a:off x="5349583" y="8340999"/>
              <a:ext cx="0" cy="1056932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7" name="Line"/>
            <p:cNvSpPr/>
            <p:nvPr/>
          </p:nvSpPr>
          <p:spPr>
            <a:xfrm>
              <a:off x="5570717" y="8612271"/>
              <a:ext cx="0" cy="785660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8" name="Line"/>
            <p:cNvSpPr/>
            <p:nvPr/>
          </p:nvSpPr>
          <p:spPr>
            <a:xfrm>
              <a:off x="5791857" y="8216945"/>
              <a:ext cx="0" cy="1180986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49" name="Line"/>
            <p:cNvSpPr/>
            <p:nvPr/>
          </p:nvSpPr>
          <p:spPr>
            <a:xfrm>
              <a:off x="6012997" y="7986262"/>
              <a:ext cx="0" cy="1411669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0" name="Line"/>
            <p:cNvSpPr/>
            <p:nvPr/>
          </p:nvSpPr>
          <p:spPr>
            <a:xfrm>
              <a:off x="6234132" y="7812361"/>
              <a:ext cx="0" cy="1585570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1" name="Line"/>
            <p:cNvSpPr/>
            <p:nvPr/>
          </p:nvSpPr>
          <p:spPr>
            <a:xfrm>
              <a:off x="6455270" y="8090606"/>
              <a:ext cx="0" cy="1307325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2" name="Line"/>
            <p:cNvSpPr/>
            <p:nvPr/>
          </p:nvSpPr>
          <p:spPr>
            <a:xfrm>
              <a:off x="6676410" y="8167110"/>
              <a:ext cx="0" cy="1230821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3" name="Line"/>
            <p:cNvSpPr/>
            <p:nvPr/>
          </p:nvSpPr>
          <p:spPr>
            <a:xfrm>
              <a:off x="6897545" y="8257534"/>
              <a:ext cx="0" cy="1140397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4" name="Line"/>
            <p:cNvSpPr/>
            <p:nvPr/>
          </p:nvSpPr>
          <p:spPr>
            <a:xfrm>
              <a:off x="7118685" y="8340999"/>
              <a:ext cx="0" cy="1056932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5" name="Line"/>
            <p:cNvSpPr/>
            <p:nvPr/>
          </p:nvSpPr>
          <p:spPr>
            <a:xfrm>
              <a:off x="7339825" y="8431423"/>
              <a:ext cx="0" cy="966508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6" name="Line"/>
            <p:cNvSpPr/>
            <p:nvPr/>
          </p:nvSpPr>
          <p:spPr>
            <a:xfrm>
              <a:off x="7560964" y="8563592"/>
              <a:ext cx="0" cy="834339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7" name="Line"/>
            <p:cNvSpPr/>
            <p:nvPr/>
          </p:nvSpPr>
          <p:spPr>
            <a:xfrm>
              <a:off x="7782104" y="8744262"/>
              <a:ext cx="0" cy="653669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8" name="Line"/>
            <p:cNvSpPr/>
            <p:nvPr/>
          </p:nvSpPr>
          <p:spPr>
            <a:xfrm>
              <a:off x="8003239" y="8914670"/>
              <a:ext cx="0" cy="483261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59" name="Line"/>
            <p:cNvSpPr/>
            <p:nvPr/>
          </p:nvSpPr>
          <p:spPr>
            <a:xfrm>
              <a:off x="8224379" y="9050319"/>
              <a:ext cx="0" cy="347612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0" name="Line"/>
            <p:cNvSpPr/>
            <p:nvPr/>
          </p:nvSpPr>
          <p:spPr>
            <a:xfrm>
              <a:off x="8445519" y="8216945"/>
              <a:ext cx="0" cy="1180986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1" name="Line"/>
            <p:cNvSpPr/>
            <p:nvPr/>
          </p:nvSpPr>
          <p:spPr>
            <a:xfrm>
              <a:off x="8666653" y="7986262"/>
              <a:ext cx="0" cy="1411669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2" name="Line"/>
            <p:cNvSpPr/>
            <p:nvPr/>
          </p:nvSpPr>
          <p:spPr>
            <a:xfrm>
              <a:off x="8887793" y="7549116"/>
              <a:ext cx="0" cy="1848815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3" name="Line"/>
            <p:cNvSpPr/>
            <p:nvPr/>
          </p:nvSpPr>
          <p:spPr>
            <a:xfrm>
              <a:off x="9108933" y="7694124"/>
              <a:ext cx="0" cy="1703807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4" name="Line"/>
            <p:cNvSpPr/>
            <p:nvPr/>
          </p:nvSpPr>
          <p:spPr>
            <a:xfrm>
              <a:off x="9330067" y="8431423"/>
              <a:ext cx="0" cy="966508"/>
            </a:xfrm>
            <a:prstGeom prst="line">
              <a:avLst/>
            </a:prstGeom>
            <a:noFill/>
            <a:ln w="76200" cap="flat" cmpd="sng">
              <a:solidFill>
                <a:srgbClr val="F1517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5" name="Line"/>
            <p:cNvSpPr/>
            <p:nvPr/>
          </p:nvSpPr>
          <p:spPr>
            <a:xfrm>
              <a:off x="9551207" y="7986262"/>
              <a:ext cx="0" cy="1411669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6" name="Line"/>
            <p:cNvSpPr/>
            <p:nvPr/>
          </p:nvSpPr>
          <p:spPr>
            <a:xfrm>
              <a:off x="9772347" y="7721950"/>
              <a:ext cx="0" cy="1675981"/>
            </a:xfrm>
            <a:prstGeom prst="line">
              <a:avLst/>
            </a:prstGeom>
            <a:noFill/>
            <a:ln w="76200" cap="flat" cmpd="sng">
              <a:solidFill>
                <a:srgbClr val="6CD7C8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5" name="Linear graph"/>
          <p:cNvGrpSpPr/>
          <p:nvPr/>
        </p:nvGrpSpPr>
        <p:grpSpPr>
          <a:xfrm>
            <a:off x="2506833" y="3707938"/>
            <a:ext cx="1742017" cy="474162"/>
            <a:chOff x="5013666" y="7415876"/>
            <a:chExt cx="3484034" cy="948324"/>
          </a:xfrm>
        </p:grpSpPr>
        <p:sp>
          <p:nvSpPr>
            <p:cNvPr id="40" name="Circle"/>
            <p:cNvSpPr/>
            <p:nvPr/>
          </p:nvSpPr>
          <p:spPr>
            <a:xfrm>
              <a:off x="7125339" y="7935220"/>
              <a:ext cx="428968" cy="428980"/>
            </a:xfrm>
            <a:custGeom>
              <a:avLst/>
              <a:gdLst/>
              <a:ahLst/>
              <a:cxnLst/>
              <a:rect l="0" t="0" r="0" b="0"/>
              <a:pathLst>
                <a:path w="428967" h="428980">
                  <a:moveTo>
                    <a:pt x="0" y="214490"/>
                  </a:moveTo>
                  <a:cubicBezTo>
                    <a:pt x="0" y="96037"/>
                    <a:pt x="96024" y="0"/>
                    <a:pt x="214490" y="0"/>
                  </a:cubicBezTo>
                  <a:cubicBezTo>
                    <a:pt x="332943" y="0"/>
                    <a:pt x="428967" y="96037"/>
                    <a:pt x="428967" y="214490"/>
                  </a:cubicBezTo>
                  <a:cubicBezTo>
                    <a:pt x="428967" y="332955"/>
                    <a:pt x="332943" y="428980"/>
                    <a:pt x="214490" y="428980"/>
                  </a:cubicBezTo>
                  <a:cubicBezTo>
                    <a:pt x="96024" y="428980"/>
                    <a:pt x="0" y="332955"/>
                    <a:pt x="0" y="214490"/>
                  </a:cubicBezTo>
                  <a:close/>
                </a:path>
              </a:pathLst>
            </a:custGeom>
            <a:solidFill>
              <a:srgbClr val="6FE46A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7" name="Circle"/>
            <p:cNvSpPr/>
            <p:nvPr/>
          </p:nvSpPr>
          <p:spPr>
            <a:xfrm>
              <a:off x="5013666" y="7861047"/>
              <a:ext cx="229552" cy="229552"/>
            </a:xfrm>
            <a:custGeom>
              <a:avLst/>
              <a:gdLst/>
              <a:ahLst/>
              <a:cxnLst/>
              <a:rect l="0" t="0" r="0" b="0"/>
              <a:pathLst>
                <a:path w="229552" h="229552">
                  <a:moveTo>
                    <a:pt x="0" y="114769"/>
                  </a:moveTo>
                  <a:cubicBezTo>
                    <a:pt x="0" y="51384"/>
                    <a:pt x="51384" y="0"/>
                    <a:pt x="114782" y="0"/>
                  </a:cubicBezTo>
                  <a:cubicBezTo>
                    <a:pt x="178168" y="0"/>
                    <a:pt x="229552" y="51384"/>
                    <a:pt x="229552" y="114769"/>
                  </a:cubicBezTo>
                  <a:cubicBezTo>
                    <a:pt x="229552" y="178155"/>
                    <a:pt x="178168" y="229552"/>
                    <a:pt x="114782" y="229552"/>
                  </a:cubicBezTo>
                  <a:cubicBezTo>
                    <a:pt x="51384" y="229552"/>
                    <a:pt x="0" y="178155"/>
                    <a:pt x="0" y="114769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8" name="Circle"/>
            <p:cNvSpPr/>
            <p:nvPr/>
          </p:nvSpPr>
          <p:spPr>
            <a:xfrm>
              <a:off x="6119354" y="7415876"/>
              <a:ext cx="229565" cy="229553"/>
            </a:xfrm>
            <a:custGeom>
              <a:avLst/>
              <a:gdLst/>
              <a:ahLst/>
              <a:cxnLst/>
              <a:rect l="0" t="0" r="0" b="0"/>
              <a:pathLst>
                <a:path w="229565" h="229552">
                  <a:moveTo>
                    <a:pt x="0" y="114782"/>
                  </a:moveTo>
                  <a:cubicBezTo>
                    <a:pt x="0" y="51396"/>
                    <a:pt x="51384" y="0"/>
                    <a:pt x="114782" y="0"/>
                  </a:cubicBezTo>
                  <a:cubicBezTo>
                    <a:pt x="178168" y="0"/>
                    <a:pt x="229565" y="51396"/>
                    <a:pt x="229565" y="114782"/>
                  </a:cubicBezTo>
                  <a:cubicBezTo>
                    <a:pt x="229565" y="178168"/>
                    <a:pt x="178168" y="229552"/>
                    <a:pt x="114782" y="229552"/>
                  </a:cubicBezTo>
                  <a:cubicBezTo>
                    <a:pt x="51384" y="229552"/>
                    <a:pt x="0" y="178168"/>
                    <a:pt x="0" y="114782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69" name="Circle"/>
            <p:cNvSpPr/>
            <p:nvPr/>
          </p:nvSpPr>
          <p:spPr>
            <a:xfrm>
              <a:off x="7225048" y="8034927"/>
              <a:ext cx="229552" cy="229566"/>
            </a:xfrm>
            <a:custGeom>
              <a:avLst/>
              <a:gdLst/>
              <a:ahLst/>
              <a:cxnLst/>
              <a:rect l="0" t="0" r="0" b="0"/>
              <a:pathLst>
                <a:path w="229552" h="229565">
                  <a:moveTo>
                    <a:pt x="0" y="114782"/>
                  </a:moveTo>
                  <a:cubicBezTo>
                    <a:pt x="0" y="51396"/>
                    <a:pt x="51384" y="0"/>
                    <a:pt x="114782" y="0"/>
                  </a:cubicBezTo>
                  <a:cubicBezTo>
                    <a:pt x="178168" y="0"/>
                    <a:pt x="229552" y="51396"/>
                    <a:pt x="229552" y="114782"/>
                  </a:cubicBezTo>
                  <a:cubicBezTo>
                    <a:pt x="229552" y="178168"/>
                    <a:pt x="178168" y="229565"/>
                    <a:pt x="114782" y="229565"/>
                  </a:cubicBezTo>
                  <a:cubicBezTo>
                    <a:pt x="51384" y="229565"/>
                    <a:pt x="0" y="178168"/>
                    <a:pt x="0" y="114782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0" name="Circle"/>
            <p:cNvSpPr/>
            <p:nvPr/>
          </p:nvSpPr>
          <p:spPr>
            <a:xfrm>
              <a:off x="8268134" y="7820441"/>
              <a:ext cx="229566" cy="229552"/>
            </a:xfrm>
            <a:custGeom>
              <a:avLst/>
              <a:gdLst/>
              <a:ahLst/>
              <a:cxnLst/>
              <a:rect l="0" t="0" r="0" b="0"/>
              <a:pathLst>
                <a:path w="229565" h="229552">
                  <a:moveTo>
                    <a:pt x="0" y="114782"/>
                  </a:moveTo>
                  <a:cubicBezTo>
                    <a:pt x="0" y="51396"/>
                    <a:pt x="51384" y="0"/>
                    <a:pt x="114782" y="0"/>
                  </a:cubicBezTo>
                  <a:cubicBezTo>
                    <a:pt x="178168" y="0"/>
                    <a:pt x="229565" y="51396"/>
                    <a:pt x="229565" y="114782"/>
                  </a:cubicBezTo>
                  <a:cubicBezTo>
                    <a:pt x="229565" y="178168"/>
                    <a:pt x="178168" y="229552"/>
                    <a:pt x="114782" y="229552"/>
                  </a:cubicBezTo>
                  <a:cubicBezTo>
                    <a:pt x="51384" y="229552"/>
                    <a:pt x="0" y="178168"/>
                    <a:pt x="0" y="114782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1" name="Line"/>
            <p:cNvSpPr/>
            <p:nvPr/>
          </p:nvSpPr>
          <p:spPr>
            <a:xfrm flipV="1">
              <a:off x="5229281" y="7573515"/>
              <a:ext cx="898423" cy="361709"/>
            </a:xfrm>
            <a:prstGeom prst="line">
              <a:avLst/>
            </a:pr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7" name="Line"/>
            <p:cNvSpPr/>
            <p:nvPr/>
          </p:nvSpPr>
          <p:spPr>
            <a:xfrm>
              <a:off x="6334243" y="7586705"/>
              <a:ext cx="905472" cy="506959"/>
            </a:xfrm>
            <a:prstGeom prst="line">
              <a:avLst/>
            </a:pr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78" name="Line"/>
            <p:cNvSpPr/>
            <p:nvPr/>
          </p:nvSpPr>
          <p:spPr>
            <a:xfrm flipV="1">
              <a:off x="7452482" y="7957487"/>
              <a:ext cx="815658" cy="170370"/>
            </a:xfrm>
            <a:prstGeom prst="line">
              <a:avLst/>
            </a:prstGeom>
            <a:noFill/>
            <a:ln w="76200" cap="flat" cmpd="sng">
              <a:solidFill>
                <a:srgbClr val="24332F">
                  <a:alpha val="100000"/>
                </a:srgbClr>
              </a:solidFill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87" name="Shadow"/>
          <p:cNvSpPr/>
          <p:nvPr/>
        </p:nvSpPr>
        <p:spPr>
          <a:xfrm>
            <a:off x="2283392" y="3226832"/>
            <a:ext cx="545580" cy="545586"/>
          </a:xfrm>
          <a:custGeom>
            <a:avLst/>
            <a:gdLst/>
            <a:ahLst/>
            <a:cxnLst/>
            <a:rect l="0" t="0" r="0" b="0"/>
            <a:pathLst>
              <a:path w="1091158" h="1091171">
                <a:moveTo>
                  <a:pt x="545579" y="0"/>
                </a:moveTo>
                <a:cubicBezTo>
                  <a:pt x="244259" y="0"/>
                  <a:pt x="0" y="244259"/>
                  <a:pt x="0" y="545579"/>
                </a:cubicBezTo>
                <a:cubicBezTo>
                  <a:pt x="0" y="846899"/>
                  <a:pt x="244259" y="1091171"/>
                  <a:pt x="545579" y="1091171"/>
                </a:cubicBezTo>
                <a:cubicBezTo>
                  <a:pt x="846899" y="1091171"/>
                  <a:pt x="1091158" y="846899"/>
                  <a:pt x="1091158" y="545579"/>
                </a:cubicBezTo>
                <a:cubicBezTo>
                  <a:pt x="1091158" y="244259"/>
                  <a:pt x="846899" y="0"/>
                  <a:pt x="545579" y="0"/>
                </a:cubicBezTo>
                <a:close/>
              </a:path>
            </a:pathLst>
          </a:custGeom>
          <a:solidFill>
            <a:srgbClr val="111415">
              <a:alpha val="20000"/>
            </a:srgbClr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/>
          </a:p>
        </p:txBody>
      </p:sp>
      <p:grpSp>
        <p:nvGrpSpPr>
          <p:cNvPr id="4" name="Pie chart"/>
          <p:cNvGrpSpPr/>
          <p:nvPr/>
        </p:nvGrpSpPr>
        <p:grpSpPr>
          <a:xfrm>
            <a:off x="2239064" y="3182506"/>
            <a:ext cx="545582" cy="545580"/>
            <a:chOff x="4478127" y="6365012"/>
            <a:chExt cx="1091164" cy="1091159"/>
          </a:xfrm>
        </p:grpSpPr>
        <p:sp>
          <p:nvSpPr>
            <p:cNvPr id="88" name="Fill"/>
            <p:cNvSpPr/>
            <p:nvPr/>
          </p:nvSpPr>
          <p:spPr>
            <a:xfrm>
              <a:off x="5023711" y="6365012"/>
              <a:ext cx="545580" cy="545579"/>
            </a:xfrm>
            <a:custGeom>
              <a:avLst/>
              <a:gdLst/>
              <a:ahLst/>
              <a:cxnLst/>
              <a:rect l="0" t="0" r="0" b="0"/>
              <a:pathLst>
                <a:path w="545579" h="545579">
                  <a:moveTo>
                    <a:pt x="545579" y="545579"/>
                  </a:moveTo>
                  <a:cubicBezTo>
                    <a:pt x="545579" y="244259"/>
                    <a:pt x="301320" y="0"/>
                    <a:pt x="0" y="0"/>
                  </a:cubicBezTo>
                  <a:lnTo>
                    <a:pt x="0" y="545579"/>
                  </a:lnTo>
                  <a:close/>
                </a:path>
              </a:pathLst>
            </a:custGeom>
            <a:solidFill>
              <a:srgbClr val="F1C248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9" name="Fill"/>
            <p:cNvSpPr/>
            <p:nvPr/>
          </p:nvSpPr>
          <p:spPr>
            <a:xfrm>
              <a:off x="4478127" y="6365012"/>
              <a:ext cx="1091158" cy="1091159"/>
            </a:xfrm>
            <a:custGeom>
              <a:avLst/>
              <a:gdLst/>
              <a:ahLst/>
              <a:cxnLst/>
              <a:rect l="0" t="0" r="0" b="0"/>
              <a:pathLst>
                <a:path w="1091158" h="1091158">
                  <a:moveTo>
                    <a:pt x="545579" y="545579"/>
                  </a:moveTo>
                  <a:lnTo>
                    <a:pt x="545579" y="0"/>
                  </a:lnTo>
                  <a:cubicBezTo>
                    <a:pt x="244259" y="0"/>
                    <a:pt x="0" y="244259"/>
                    <a:pt x="0" y="545579"/>
                  </a:cubicBezTo>
                  <a:cubicBezTo>
                    <a:pt x="0" y="846899"/>
                    <a:pt x="244259" y="1091158"/>
                    <a:pt x="545579" y="1091158"/>
                  </a:cubicBezTo>
                  <a:cubicBezTo>
                    <a:pt x="846899" y="1091158"/>
                    <a:pt x="1091158" y="846899"/>
                    <a:pt x="1091158" y="54557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0" name="Circle"/>
            <p:cNvSpPr/>
            <p:nvPr/>
          </p:nvSpPr>
          <p:spPr>
            <a:xfrm>
              <a:off x="4478127" y="6365012"/>
              <a:ext cx="1091158" cy="1091159"/>
            </a:xfrm>
            <a:custGeom>
              <a:avLst/>
              <a:gdLst/>
              <a:ahLst/>
              <a:cxnLst/>
              <a:rect l="0" t="0" r="0" b="0"/>
              <a:pathLst>
                <a:path w="1091158" h="1091158">
                  <a:moveTo>
                    <a:pt x="0" y="545579"/>
                  </a:moveTo>
                  <a:cubicBezTo>
                    <a:pt x="0" y="244259"/>
                    <a:pt x="244259" y="0"/>
                    <a:pt x="545579" y="0"/>
                  </a:cubicBezTo>
                  <a:cubicBezTo>
                    <a:pt x="846899" y="0"/>
                    <a:pt x="1091158" y="244259"/>
                    <a:pt x="1091158" y="545579"/>
                  </a:cubicBezTo>
                  <a:cubicBezTo>
                    <a:pt x="1091158" y="846899"/>
                    <a:pt x="846899" y="1091158"/>
                    <a:pt x="545579" y="1091158"/>
                  </a:cubicBezTo>
                  <a:cubicBezTo>
                    <a:pt x="244259" y="1091158"/>
                    <a:pt x="0" y="846899"/>
                    <a:pt x="0" y="545579"/>
                  </a:cubicBezTo>
                  <a:close/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1" name="Stroke"/>
            <p:cNvSpPr/>
            <p:nvPr/>
          </p:nvSpPr>
          <p:spPr>
            <a:xfrm>
              <a:off x="5023706" y="6365012"/>
              <a:ext cx="545579" cy="545579"/>
            </a:xfrm>
            <a:custGeom>
              <a:avLst/>
              <a:gdLst/>
              <a:ahLst/>
              <a:cxnLst/>
              <a:rect l="0" t="0" r="0" b="0"/>
              <a:pathLst>
                <a:path w="545579" h="545579">
                  <a:moveTo>
                    <a:pt x="0" y="0"/>
                  </a:moveTo>
                  <a:lnTo>
                    <a:pt x="0" y="545579"/>
                  </a:lnTo>
                  <a:lnTo>
                    <a:pt x="545579" y="545579"/>
                  </a:lnTo>
                </a:path>
              </a:pathLst>
            </a:cu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3" name="Text"/>
          <p:cNvGrpSpPr/>
          <p:nvPr/>
        </p:nvGrpSpPr>
        <p:grpSpPr>
          <a:xfrm>
            <a:off x="2946810" y="3168883"/>
            <a:ext cx="561653" cy="365552"/>
            <a:chOff x="5893619" y="6337766"/>
            <a:chExt cx="1123305" cy="731104"/>
          </a:xfrm>
        </p:grpSpPr>
        <p:sp>
          <p:nvSpPr>
            <p:cNvPr id="93" name="Point"/>
            <p:cNvSpPr/>
            <p:nvPr/>
          </p:nvSpPr>
          <p:spPr>
            <a:xfrm>
              <a:off x="6621245" y="6337766"/>
              <a:ext cx="84595" cy="84607"/>
            </a:xfrm>
            <a:custGeom>
              <a:avLst/>
              <a:gdLst/>
              <a:ahLst/>
              <a:cxnLst/>
              <a:rect l="0" t="0" r="0" b="0"/>
              <a:pathLst>
                <a:path w="84594" h="84607">
                  <a:moveTo>
                    <a:pt x="0" y="42303"/>
                  </a:moveTo>
                  <a:cubicBezTo>
                    <a:pt x="0" y="65671"/>
                    <a:pt x="18935" y="84607"/>
                    <a:pt x="42278" y="84607"/>
                  </a:cubicBezTo>
                  <a:cubicBezTo>
                    <a:pt x="65646" y="84607"/>
                    <a:pt x="84594" y="65671"/>
                    <a:pt x="84594" y="42303"/>
                  </a:cubicBezTo>
                  <a:cubicBezTo>
                    <a:pt x="84594" y="18948"/>
                    <a:pt x="65646" y="0"/>
                    <a:pt x="42278" y="0"/>
                  </a:cubicBezTo>
                  <a:cubicBezTo>
                    <a:pt x="18935" y="0"/>
                    <a:pt x="0" y="18948"/>
                    <a:pt x="0" y="4230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4" name="Point"/>
            <p:cNvSpPr/>
            <p:nvPr/>
          </p:nvSpPr>
          <p:spPr>
            <a:xfrm>
              <a:off x="6289936" y="6337766"/>
              <a:ext cx="84569" cy="84607"/>
            </a:xfrm>
            <a:custGeom>
              <a:avLst/>
              <a:gdLst/>
              <a:ahLst/>
              <a:cxnLst/>
              <a:rect l="0" t="0" r="0" b="0"/>
              <a:pathLst>
                <a:path w="84569" h="84607">
                  <a:moveTo>
                    <a:pt x="0" y="42303"/>
                  </a:moveTo>
                  <a:cubicBezTo>
                    <a:pt x="0" y="65671"/>
                    <a:pt x="18910" y="84607"/>
                    <a:pt x="42278" y="84607"/>
                  </a:cubicBezTo>
                  <a:cubicBezTo>
                    <a:pt x="65633" y="84607"/>
                    <a:pt x="84569" y="65671"/>
                    <a:pt x="84569" y="42303"/>
                  </a:cubicBezTo>
                  <a:cubicBezTo>
                    <a:pt x="84569" y="18948"/>
                    <a:pt x="65633" y="0"/>
                    <a:pt x="42278" y="0"/>
                  </a:cubicBezTo>
                  <a:cubicBezTo>
                    <a:pt x="18910" y="0"/>
                    <a:pt x="0" y="18948"/>
                    <a:pt x="0" y="4230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5" name="Point"/>
            <p:cNvSpPr/>
            <p:nvPr/>
          </p:nvSpPr>
          <p:spPr>
            <a:xfrm>
              <a:off x="5958600" y="6337766"/>
              <a:ext cx="84608" cy="84607"/>
            </a:xfrm>
            <a:custGeom>
              <a:avLst/>
              <a:gdLst/>
              <a:ahLst/>
              <a:cxnLst/>
              <a:rect l="0" t="0" r="0" b="0"/>
              <a:pathLst>
                <a:path w="84607" h="84607">
                  <a:moveTo>
                    <a:pt x="0" y="42303"/>
                  </a:moveTo>
                  <a:cubicBezTo>
                    <a:pt x="0" y="65671"/>
                    <a:pt x="18935" y="84607"/>
                    <a:pt x="42303" y="84607"/>
                  </a:cubicBezTo>
                  <a:cubicBezTo>
                    <a:pt x="65658" y="84607"/>
                    <a:pt x="84607" y="65671"/>
                    <a:pt x="84607" y="42303"/>
                  </a:cubicBezTo>
                  <a:cubicBezTo>
                    <a:pt x="84607" y="18948"/>
                    <a:pt x="65658" y="0"/>
                    <a:pt x="42303" y="0"/>
                  </a:cubicBezTo>
                  <a:cubicBezTo>
                    <a:pt x="18935" y="0"/>
                    <a:pt x="0" y="18948"/>
                    <a:pt x="0" y="42303"/>
                  </a:cubicBezTo>
                  <a:close/>
                </a:path>
              </a:pathLst>
            </a:custGeom>
            <a:solidFill>
              <a:srgbClr val="111315">
                <a:alpha val="100000"/>
              </a:srgbClr>
            </a:solidFill>
            <a:ln w="127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2" name="Line"/>
            <p:cNvSpPr/>
            <p:nvPr/>
          </p:nvSpPr>
          <p:spPr>
            <a:xfrm>
              <a:off x="5893622" y="6627719"/>
              <a:ext cx="1123302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6" name="Line"/>
            <p:cNvSpPr/>
            <p:nvPr/>
          </p:nvSpPr>
          <p:spPr>
            <a:xfrm>
              <a:off x="5893622" y="6848294"/>
              <a:ext cx="1123302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7" name="Line"/>
            <p:cNvSpPr/>
            <p:nvPr/>
          </p:nvSpPr>
          <p:spPr>
            <a:xfrm>
              <a:off x="5893619" y="7068870"/>
              <a:ext cx="812216" cy="0"/>
            </a:xfrm>
            <a:prstGeom prst="line">
              <a:avLst/>
            </a:prstGeom>
            <a:noFill/>
            <a:ln w="76200" cap="rnd" cmpd="sng">
              <a:solidFill>
                <a:srgbClr val="111315">
                  <a:alpha val="100000"/>
                </a:srgbClr>
              </a:solidFill>
              <a:prstDash val="solid"/>
              <a:round/>
            </a:ln>
          </p:spPr>
          <p:txBody>
            <a:bodyPr anchor="ctr">
              <a:spAutoFit/>
            </a:bodyPr>
            <a:lstStyle/>
            <a:p>
              <a:pPr algn="ctr"/>
              <a:endParaRPr lang="en-US" sz="900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4E2AB7-F602-8BF9-8C89-78865DB4B8F5}"/>
              </a:ext>
            </a:extLst>
          </p:cNvPr>
          <p:cNvSpPr txBox="1"/>
          <p:nvPr/>
        </p:nvSpPr>
        <p:spPr>
          <a:xfrm>
            <a:off x="0" y="6489387"/>
            <a:ext cx="12192000" cy="369332"/>
          </a:xfrm>
          <a:prstGeom prst="rect">
            <a:avLst/>
          </a:prstGeom>
          <a:solidFill>
            <a:srgbClr val="F07F09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959285"/>
      </p:ext>
    </p:extLst>
  </p:cSld>
  <p:clrMapOvr>
    <a:masterClrMapping/>
  </p:clrMapOvr>
  <p:transition spd="slow" advClick="0" advTm="2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3731 3.33333E-6 L -0.01328 -0.0007 L 0.02813 3.33333E-6 L 5E-6 3.33333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3" y="-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43731 3.33333E-6 L -0.01328 -0.0007 L 0.02813 3.33333E-6 L 5E-6 3.33333E-6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3" y="-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nodeType="withEffect">
                                  <p:stCondLst>
                                    <p:cond delay="23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animMotion origin="layout" path="M -0.47948 2.59259E-6 L 0.01876 2.59259E-6 L -0.01641 2.59259E-6 L -2.49544E-6 2.59259E-6 " pathEditMode="relative" rAng="0" ptsTypes="AAAA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47948 -6.66667E-6 L 0.01876 -6.66667E-6 L -0.01641 -6.66667E-6 L 7.66706E-6 -6.66667E-6 " pathEditMode="relative" ptsTypes="AAAA">
                                      <p:cBhvr>
                                        <p:cTn id="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7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44" grpId="0"/>
      <p:bldP spid="144" grpId="1"/>
      <p:bldP spid="145" grpId="0"/>
      <p:bldP spid="145" grpId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7" grpId="0" animBg="1"/>
      <p:bldP spid="25" grpId="0" animBg="1"/>
      <p:bldP spid="26" grpId="0" animBg="1"/>
      <p:bldP spid="35" grpId="0" animBg="1"/>
      <p:bldP spid="87" grpId="0" animBg="1"/>
      <p:bldP spid="87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ção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398</Words>
  <Application>Microsoft Office PowerPoint</Application>
  <PresentationFormat>Widescreen</PresentationFormat>
  <Paragraphs>94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Lato</vt:lpstr>
      <vt:lpstr>Montserrat</vt:lpstr>
      <vt:lpstr>Open Sans</vt:lpstr>
      <vt:lpstr>Open Sans Semibold</vt:lpstr>
      <vt:lpstr>Poppins</vt:lpstr>
      <vt:lpstr>Roboto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Gonçalves</dc:creator>
  <cp:lastModifiedBy>Paulo Henrique Gonçalves De Oliveira</cp:lastModifiedBy>
  <cp:revision>21</cp:revision>
  <dcterms:created xsi:type="dcterms:W3CDTF">2023-08-07T02:31:33Z</dcterms:created>
  <dcterms:modified xsi:type="dcterms:W3CDTF">2023-08-08T12:08:40Z</dcterms:modified>
</cp:coreProperties>
</file>